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2"/>
  </p:notesMasterIdLst>
  <p:sldIdLst>
    <p:sldId id="265" r:id="rId2"/>
    <p:sldId id="256" r:id="rId3"/>
    <p:sldId id="267" r:id="rId4"/>
    <p:sldId id="275" r:id="rId5"/>
    <p:sldId id="268" r:id="rId6"/>
    <p:sldId id="290" r:id="rId7"/>
    <p:sldId id="272" r:id="rId8"/>
    <p:sldId id="283" r:id="rId9"/>
    <p:sldId id="274" r:id="rId10"/>
    <p:sldId id="276" r:id="rId11"/>
    <p:sldId id="277" r:id="rId12"/>
    <p:sldId id="269" r:id="rId13"/>
    <p:sldId id="270" r:id="rId14"/>
    <p:sldId id="271" r:id="rId15"/>
    <p:sldId id="273" r:id="rId16"/>
    <p:sldId id="293" r:id="rId17"/>
    <p:sldId id="278" r:id="rId18"/>
    <p:sldId id="280" r:id="rId19"/>
    <p:sldId id="279" r:id="rId20"/>
    <p:sldId id="285" r:id="rId21"/>
    <p:sldId id="284" r:id="rId22"/>
    <p:sldId id="281" r:id="rId23"/>
    <p:sldId id="292" r:id="rId24"/>
    <p:sldId id="287" r:id="rId25"/>
    <p:sldId id="286" r:id="rId26"/>
    <p:sldId id="291" r:id="rId27"/>
    <p:sldId id="282" r:id="rId28"/>
    <p:sldId id="289" r:id="rId29"/>
    <p:sldId id="288" r:id="rId30"/>
    <p:sldId id="266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B8ACA6-DF85-1F40-BCC2-D7B8835D1F2B}" v="1032" dt="2019-10-08T14:29:24.1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67978"/>
  </p:normalViewPr>
  <p:slideViewPr>
    <p:cSldViewPr snapToGrid="0" snapToObjects="1">
      <p:cViewPr varScale="1">
        <p:scale>
          <a:sx n="82" d="100"/>
          <a:sy n="82" d="100"/>
        </p:scale>
        <p:origin x="16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63CD33-81FD-3F4D-A970-1277FCE1C87D}" type="doc">
      <dgm:prSet loTypeId="urn:microsoft.com/office/officeart/2005/8/layout/hProcess7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A294660-68FB-D44B-B761-8B617BAB5F05}">
      <dgm:prSet phldrT="[Text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dirty="0" err="1">
              <a:solidFill>
                <a:sysClr val="windowText" lastClr="000000"/>
              </a:solidFill>
            </a:rPr>
            <a:t>ITargetBlock</a:t>
          </a:r>
          <a:r>
            <a:rPr lang="en-GB" dirty="0">
              <a:solidFill>
                <a:sysClr val="windowText" lastClr="000000"/>
              </a:solidFill>
            </a:rPr>
            <a:t>&lt;T&gt;</a:t>
          </a:r>
        </a:p>
      </dgm:t>
    </dgm:pt>
    <dgm:pt modelId="{1CC7C050-69AD-6B49-892E-906C46153A21}" type="parTrans" cxnId="{C1316E63-5ABD-F947-92E1-EE30F5E5A0C9}">
      <dgm:prSet/>
      <dgm:spPr/>
      <dgm:t>
        <a:bodyPr/>
        <a:lstStyle/>
        <a:p>
          <a:endParaRPr lang="en-GB"/>
        </a:p>
      </dgm:t>
    </dgm:pt>
    <dgm:pt modelId="{18CFE831-4208-DE49-B2DA-52D3174B3BDF}" type="sibTrans" cxnId="{C1316E63-5ABD-F947-92E1-EE30F5E5A0C9}">
      <dgm:prSet/>
      <dgm:spPr/>
      <dgm:t>
        <a:bodyPr/>
        <a:lstStyle/>
        <a:p>
          <a:endParaRPr lang="en-GB"/>
        </a:p>
      </dgm:t>
    </dgm:pt>
    <dgm:pt modelId="{3C4B885D-C4AD-904D-8C16-7FD2530CAF6D}">
      <dgm:prSet phldrT="[Text]" custT="1"/>
      <dgm:spPr/>
      <dgm:t>
        <a:bodyPr/>
        <a:lstStyle/>
        <a:p>
          <a:r>
            <a:rPr lang="en-GB" sz="2800" dirty="0">
              <a:solidFill>
                <a:sysClr val="windowText" lastClr="000000"/>
              </a:solidFill>
            </a:rPr>
            <a:t>Input Buffer</a:t>
          </a:r>
        </a:p>
      </dgm:t>
    </dgm:pt>
    <dgm:pt modelId="{A12AA357-1520-CA40-A188-BC7828D4C075}" type="parTrans" cxnId="{134FB61F-7FBA-9947-BB26-A8C02205B64F}">
      <dgm:prSet/>
      <dgm:spPr/>
      <dgm:t>
        <a:bodyPr/>
        <a:lstStyle/>
        <a:p>
          <a:endParaRPr lang="en-GB"/>
        </a:p>
      </dgm:t>
    </dgm:pt>
    <dgm:pt modelId="{FF31C915-E43A-734D-912F-2294C0E8A76C}" type="sibTrans" cxnId="{134FB61F-7FBA-9947-BB26-A8C02205B64F}">
      <dgm:prSet/>
      <dgm:spPr/>
      <dgm:t>
        <a:bodyPr/>
        <a:lstStyle/>
        <a:p>
          <a:endParaRPr lang="en-GB"/>
        </a:p>
      </dgm:t>
    </dgm:pt>
    <dgm:pt modelId="{7D45B1B9-B4E1-5B42-9501-F9AB965B7C76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 err="1"/>
            <a:t>IDataflowBlock</a:t>
          </a:r>
          <a:endParaRPr lang="en-GB" dirty="0"/>
        </a:p>
      </dgm:t>
    </dgm:pt>
    <dgm:pt modelId="{C4F4F99A-B0E9-C743-B5A6-F94D9A538335}" type="parTrans" cxnId="{7CDD1A6E-7568-AE4C-ABE7-87057DFDF11A}">
      <dgm:prSet/>
      <dgm:spPr/>
      <dgm:t>
        <a:bodyPr/>
        <a:lstStyle/>
        <a:p>
          <a:endParaRPr lang="en-GB"/>
        </a:p>
      </dgm:t>
    </dgm:pt>
    <dgm:pt modelId="{B2E87989-641D-F24D-A8F1-4FF2B9BC4114}" type="sibTrans" cxnId="{7CDD1A6E-7568-AE4C-ABE7-87057DFDF11A}">
      <dgm:prSet/>
      <dgm:spPr/>
      <dgm:t>
        <a:bodyPr/>
        <a:lstStyle/>
        <a:p>
          <a:endParaRPr lang="en-GB"/>
        </a:p>
      </dgm:t>
    </dgm:pt>
    <dgm:pt modelId="{3952A877-FF5C-D843-A368-1FCE98347EEE}">
      <dgm:prSet phldrT="[Text]"/>
      <dgm:spPr/>
      <dgm:t>
        <a:bodyPr/>
        <a:lstStyle/>
        <a:p>
          <a:r>
            <a:rPr lang="en-GB" dirty="0"/>
            <a:t>Activity</a:t>
          </a:r>
        </a:p>
      </dgm:t>
    </dgm:pt>
    <dgm:pt modelId="{1B9268C9-88BC-E243-ABFA-D30C6A3647C8}" type="parTrans" cxnId="{EE53D050-0B19-1A47-839C-A97B9274E59C}">
      <dgm:prSet/>
      <dgm:spPr/>
      <dgm:t>
        <a:bodyPr/>
        <a:lstStyle/>
        <a:p>
          <a:endParaRPr lang="en-GB"/>
        </a:p>
      </dgm:t>
    </dgm:pt>
    <dgm:pt modelId="{CBE50EC7-4FA1-E64E-8084-5CD111853828}" type="sibTrans" cxnId="{EE53D050-0B19-1A47-839C-A97B9274E59C}">
      <dgm:prSet/>
      <dgm:spPr/>
      <dgm:t>
        <a:bodyPr/>
        <a:lstStyle/>
        <a:p>
          <a:endParaRPr lang="en-GB"/>
        </a:p>
      </dgm:t>
    </dgm:pt>
    <dgm:pt modelId="{38142B46-8D82-2848-8241-E318145C7157}">
      <dgm:prSet phldrT="[Text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 err="1"/>
            <a:t>ISourceBlock</a:t>
          </a:r>
          <a:r>
            <a:rPr lang="en-GB" dirty="0"/>
            <a:t>&lt;V&gt;</a:t>
          </a:r>
        </a:p>
      </dgm:t>
    </dgm:pt>
    <dgm:pt modelId="{07237E76-5E4B-F843-9A58-7A979390B2BC}" type="parTrans" cxnId="{8C162B6C-F0BF-8B4C-8963-2B07A68302B3}">
      <dgm:prSet/>
      <dgm:spPr/>
      <dgm:t>
        <a:bodyPr/>
        <a:lstStyle/>
        <a:p>
          <a:endParaRPr lang="en-GB"/>
        </a:p>
      </dgm:t>
    </dgm:pt>
    <dgm:pt modelId="{D9705A6B-5C3B-BE42-ABF3-923D44C139AA}" type="sibTrans" cxnId="{8C162B6C-F0BF-8B4C-8963-2B07A68302B3}">
      <dgm:prSet/>
      <dgm:spPr/>
      <dgm:t>
        <a:bodyPr/>
        <a:lstStyle/>
        <a:p>
          <a:endParaRPr lang="en-GB"/>
        </a:p>
      </dgm:t>
    </dgm:pt>
    <dgm:pt modelId="{3F4B7D5A-66E6-3345-B9EC-30C8CF1DEC9A}">
      <dgm:prSet phldrT="[Text]" custT="1"/>
      <dgm:spPr/>
      <dgm:t>
        <a:bodyPr/>
        <a:lstStyle/>
        <a:p>
          <a:r>
            <a:rPr lang="en-GB" sz="2800" dirty="0"/>
            <a:t>Output Buffer</a:t>
          </a:r>
        </a:p>
      </dgm:t>
    </dgm:pt>
    <dgm:pt modelId="{225AD1FC-5344-3F45-B266-B7F083966B76}" type="parTrans" cxnId="{3780DA00-6109-3C49-A2CE-17A326798174}">
      <dgm:prSet/>
      <dgm:spPr/>
      <dgm:t>
        <a:bodyPr/>
        <a:lstStyle/>
        <a:p>
          <a:endParaRPr lang="en-GB"/>
        </a:p>
      </dgm:t>
    </dgm:pt>
    <dgm:pt modelId="{4BFD0ED1-63FC-6543-832A-63741F5D395D}" type="sibTrans" cxnId="{3780DA00-6109-3C49-A2CE-17A326798174}">
      <dgm:prSet/>
      <dgm:spPr/>
      <dgm:t>
        <a:bodyPr/>
        <a:lstStyle/>
        <a:p>
          <a:endParaRPr lang="en-GB"/>
        </a:p>
      </dgm:t>
    </dgm:pt>
    <dgm:pt modelId="{94081BA6-170B-7B41-8FEC-AB9530979B6D}" type="pres">
      <dgm:prSet presAssocID="{6763CD33-81FD-3F4D-A970-1277FCE1C87D}" presName="Name0" presStyleCnt="0">
        <dgm:presLayoutVars>
          <dgm:dir/>
          <dgm:animLvl val="lvl"/>
          <dgm:resizeHandles val="exact"/>
        </dgm:presLayoutVars>
      </dgm:prSet>
      <dgm:spPr/>
    </dgm:pt>
    <dgm:pt modelId="{0E290A8A-40BC-114C-BDC7-BDD5A6721E7C}" type="pres">
      <dgm:prSet presAssocID="{FA294660-68FB-D44B-B761-8B617BAB5F05}" presName="compositeNode" presStyleCnt="0">
        <dgm:presLayoutVars>
          <dgm:bulletEnabled val="1"/>
        </dgm:presLayoutVars>
      </dgm:prSet>
      <dgm:spPr/>
    </dgm:pt>
    <dgm:pt modelId="{6BFFE5B6-29F2-3A47-B20A-3E02A1CCC181}" type="pres">
      <dgm:prSet presAssocID="{FA294660-68FB-D44B-B761-8B617BAB5F05}" presName="bgRect" presStyleLbl="node1" presStyleIdx="0" presStyleCnt="3" custScaleX="43904"/>
      <dgm:spPr/>
    </dgm:pt>
    <dgm:pt modelId="{D14C8A24-9317-D145-96F9-AD67A40425B0}" type="pres">
      <dgm:prSet presAssocID="{FA294660-68FB-D44B-B761-8B617BAB5F05}" presName="parentNode" presStyleLbl="node1" presStyleIdx="0" presStyleCnt="3">
        <dgm:presLayoutVars>
          <dgm:chMax val="0"/>
          <dgm:bulletEnabled val="1"/>
        </dgm:presLayoutVars>
      </dgm:prSet>
      <dgm:spPr/>
    </dgm:pt>
    <dgm:pt modelId="{0E676BBD-0A94-1D43-A3C5-D4CB0CFCB45D}" type="pres">
      <dgm:prSet presAssocID="{FA294660-68FB-D44B-B761-8B617BAB5F05}" presName="childNode" presStyleLbl="node1" presStyleIdx="0" presStyleCnt="3">
        <dgm:presLayoutVars>
          <dgm:bulletEnabled val="1"/>
        </dgm:presLayoutVars>
      </dgm:prSet>
      <dgm:spPr/>
    </dgm:pt>
    <dgm:pt modelId="{7AA36ABC-708C-5E46-8DC1-10F97E35DB27}" type="pres">
      <dgm:prSet presAssocID="{18CFE831-4208-DE49-B2DA-52D3174B3BDF}" presName="hSp" presStyleCnt="0"/>
      <dgm:spPr/>
    </dgm:pt>
    <dgm:pt modelId="{DE1F89D7-76D5-1B45-BDDD-BBD70E61A0EE}" type="pres">
      <dgm:prSet presAssocID="{18CFE831-4208-DE49-B2DA-52D3174B3BDF}" presName="vProcSp" presStyleCnt="0"/>
      <dgm:spPr/>
    </dgm:pt>
    <dgm:pt modelId="{DABC5FD4-C8CD-ED4D-9ACE-2C4B39098236}" type="pres">
      <dgm:prSet presAssocID="{18CFE831-4208-DE49-B2DA-52D3174B3BDF}" presName="vSp1" presStyleCnt="0"/>
      <dgm:spPr/>
    </dgm:pt>
    <dgm:pt modelId="{4BF15B76-5D09-244F-AE9C-20103BBB5B06}" type="pres">
      <dgm:prSet presAssocID="{18CFE831-4208-DE49-B2DA-52D3174B3BDF}" presName="simulatedConn" presStyleLbl="solidFgAcc1" presStyleIdx="0" presStyleCnt="2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</dgm:pt>
    <dgm:pt modelId="{D5444823-308D-4145-8000-93009E626653}" type="pres">
      <dgm:prSet presAssocID="{18CFE831-4208-DE49-B2DA-52D3174B3BDF}" presName="vSp2" presStyleCnt="0"/>
      <dgm:spPr/>
    </dgm:pt>
    <dgm:pt modelId="{9028CA1C-C85E-474E-AE8B-B2C22C8B7BA1}" type="pres">
      <dgm:prSet presAssocID="{18CFE831-4208-DE49-B2DA-52D3174B3BDF}" presName="sibTrans" presStyleCnt="0"/>
      <dgm:spPr/>
    </dgm:pt>
    <dgm:pt modelId="{FCEBD4CE-19CC-C24A-9B44-91035035FB80}" type="pres">
      <dgm:prSet presAssocID="{7D45B1B9-B4E1-5B42-9501-F9AB965B7C76}" presName="compositeNode" presStyleCnt="0">
        <dgm:presLayoutVars>
          <dgm:bulletEnabled val="1"/>
        </dgm:presLayoutVars>
      </dgm:prSet>
      <dgm:spPr/>
    </dgm:pt>
    <dgm:pt modelId="{A45E0D72-9B29-4349-A168-C0DD70E7256F}" type="pres">
      <dgm:prSet presAssocID="{7D45B1B9-B4E1-5B42-9501-F9AB965B7C76}" presName="bgRect" presStyleLbl="node1" presStyleIdx="1" presStyleCnt="3"/>
      <dgm:spPr/>
    </dgm:pt>
    <dgm:pt modelId="{CF90D1B3-6846-EB4E-9056-DB00E6CD46C6}" type="pres">
      <dgm:prSet presAssocID="{7D45B1B9-B4E1-5B42-9501-F9AB965B7C76}" presName="parentNode" presStyleLbl="node1" presStyleIdx="1" presStyleCnt="3">
        <dgm:presLayoutVars>
          <dgm:chMax val="0"/>
          <dgm:bulletEnabled val="1"/>
        </dgm:presLayoutVars>
      </dgm:prSet>
      <dgm:spPr/>
    </dgm:pt>
    <dgm:pt modelId="{1C1458E3-84C0-5C4E-88E3-2454F6EEDF2E}" type="pres">
      <dgm:prSet presAssocID="{7D45B1B9-B4E1-5B42-9501-F9AB965B7C76}" presName="childNode" presStyleLbl="node1" presStyleIdx="1" presStyleCnt="3">
        <dgm:presLayoutVars>
          <dgm:bulletEnabled val="1"/>
        </dgm:presLayoutVars>
      </dgm:prSet>
      <dgm:spPr/>
    </dgm:pt>
    <dgm:pt modelId="{11DA6EE0-EF25-BE4C-B713-E653922FB069}" type="pres">
      <dgm:prSet presAssocID="{B2E87989-641D-F24D-A8F1-4FF2B9BC4114}" presName="hSp" presStyleCnt="0"/>
      <dgm:spPr/>
    </dgm:pt>
    <dgm:pt modelId="{2B1B7765-6483-CE4B-9BC7-42682E0B9215}" type="pres">
      <dgm:prSet presAssocID="{B2E87989-641D-F24D-A8F1-4FF2B9BC4114}" presName="vProcSp" presStyleCnt="0"/>
      <dgm:spPr/>
    </dgm:pt>
    <dgm:pt modelId="{63B91AD3-322F-8D45-9F24-12AC7F9F1705}" type="pres">
      <dgm:prSet presAssocID="{B2E87989-641D-F24D-A8F1-4FF2B9BC4114}" presName="vSp1" presStyleCnt="0"/>
      <dgm:spPr/>
    </dgm:pt>
    <dgm:pt modelId="{AD356F27-17F5-9147-A880-3AE304E23942}" type="pres">
      <dgm:prSet presAssocID="{B2E87989-641D-F24D-A8F1-4FF2B9BC4114}" presName="simulatedConn" presStyleLbl="solidFgAcc1" presStyleIdx="1" presStyleCnt="2">
        <dgm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dgm:style>
      </dgm:prSet>
      <dgm:spPr>
        <a:solidFill>
          <a:schemeClr val="bg1"/>
        </a:solidFill>
        <a:ln>
          <a:solidFill>
            <a:schemeClr val="tx1"/>
          </a:solidFill>
        </a:ln>
      </dgm:spPr>
    </dgm:pt>
    <dgm:pt modelId="{EF8B88BE-19BD-EF47-902A-704599484427}" type="pres">
      <dgm:prSet presAssocID="{B2E87989-641D-F24D-A8F1-4FF2B9BC4114}" presName="vSp2" presStyleCnt="0"/>
      <dgm:spPr/>
    </dgm:pt>
    <dgm:pt modelId="{075BE1AD-299C-BF46-8D15-CA2CD99EE0BF}" type="pres">
      <dgm:prSet presAssocID="{B2E87989-641D-F24D-A8F1-4FF2B9BC4114}" presName="sibTrans" presStyleCnt="0"/>
      <dgm:spPr/>
    </dgm:pt>
    <dgm:pt modelId="{BED57A70-3957-F149-8814-D2DF7FBFAABB}" type="pres">
      <dgm:prSet presAssocID="{38142B46-8D82-2848-8241-E318145C7157}" presName="compositeNode" presStyleCnt="0">
        <dgm:presLayoutVars>
          <dgm:bulletEnabled val="1"/>
        </dgm:presLayoutVars>
      </dgm:prSet>
      <dgm:spPr/>
    </dgm:pt>
    <dgm:pt modelId="{565DD4F0-EBB2-424E-8ABD-91CE343F0CD5}" type="pres">
      <dgm:prSet presAssocID="{38142B46-8D82-2848-8241-E318145C7157}" presName="bgRect" presStyleLbl="node1" presStyleIdx="2" presStyleCnt="3" custScaleX="39674"/>
      <dgm:spPr/>
    </dgm:pt>
    <dgm:pt modelId="{1F83ECD1-8C2A-0C47-AB96-2D91C646E1FD}" type="pres">
      <dgm:prSet presAssocID="{38142B46-8D82-2848-8241-E318145C7157}" presName="parentNode" presStyleLbl="node1" presStyleIdx="2" presStyleCnt="3">
        <dgm:presLayoutVars>
          <dgm:chMax val="0"/>
          <dgm:bulletEnabled val="1"/>
        </dgm:presLayoutVars>
      </dgm:prSet>
      <dgm:spPr/>
    </dgm:pt>
    <dgm:pt modelId="{348D06E3-EF3B-9648-8EF7-CBFABE1F823E}" type="pres">
      <dgm:prSet presAssocID="{38142B46-8D82-2848-8241-E318145C7157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3780DA00-6109-3C49-A2CE-17A326798174}" srcId="{38142B46-8D82-2848-8241-E318145C7157}" destId="{3F4B7D5A-66E6-3345-B9EC-30C8CF1DEC9A}" srcOrd="0" destOrd="0" parTransId="{225AD1FC-5344-3F45-B266-B7F083966B76}" sibTransId="{4BFD0ED1-63FC-6543-832A-63741F5D395D}"/>
    <dgm:cxn modelId="{31074A0C-5BC6-B048-88D8-BCDF90AB228F}" type="presOf" srcId="{6763CD33-81FD-3F4D-A970-1277FCE1C87D}" destId="{94081BA6-170B-7B41-8FEC-AB9530979B6D}" srcOrd="0" destOrd="0" presId="urn:microsoft.com/office/officeart/2005/8/layout/hProcess7"/>
    <dgm:cxn modelId="{BBF41B16-0769-CE46-9400-2CC91550C3A9}" type="presOf" srcId="{7D45B1B9-B4E1-5B42-9501-F9AB965B7C76}" destId="{A45E0D72-9B29-4349-A168-C0DD70E7256F}" srcOrd="0" destOrd="0" presId="urn:microsoft.com/office/officeart/2005/8/layout/hProcess7"/>
    <dgm:cxn modelId="{134FB61F-7FBA-9947-BB26-A8C02205B64F}" srcId="{FA294660-68FB-D44B-B761-8B617BAB5F05}" destId="{3C4B885D-C4AD-904D-8C16-7FD2530CAF6D}" srcOrd="0" destOrd="0" parTransId="{A12AA357-1520-CA40-A188-BC7828D4C075}" sibTransId="{FF31C915-E43A-734D-912F-2294C0E8A76C}"/>
    <dgm:cxn modelId="{D6ACE83E-1D01-BC41-9676-24AE0785764F}" type="presOf" srcId="{38142B46-8D82-2848-8241-E318145C7157}" destId="{565DD4F0-EBB2-424E-8ABD-91CE343F0CD5}" srcOrd="0" destOrd="0" presId="urn:microsoft.com/office/officeart/2005/8/layout/hProcess7"/>
    <dgm:cxn modelId="{FBCE4949-DC81-2F46-B3A1-CF8117BA6507}" type="presOf" srcId="{38142B46-8D82-2848-8241-E318145C7157}" destId="{1F83ECD1-8C2A-0C47-AB96-2D91C646E1FD}" srcOrd="1" destOrd="0" presId="urn:microsoft.com/office/officeart/2005/8/layout/hProcess7"/>
    <dgm:cxn modelId="{EE53D050-0B19-1A47-839C-A97B9274E59C}" srcId="{7D45B1B9-B4E1-5B42-9501-F9AB965B7C76}" destId="{3952A877-FF5C-D843-A368-1FCE98347EEE}" srcOrd="0" destOrd="0" parTransId="{1B9268C9-88BC-E243-ABFA-D30C6A3647C8}" sibTransId="{CBE50EC7-4FA1-E64E-8084-5CD111853828}"/>
    <dgm:cxn modelId="{C1316E63-5ABD-F947-92E1-EE30F5E5A0C9}" srcId="{6763CD33-81FD-3F4D-A970-1277FCE1C87D}" destId="{FA294660-68FB-D44B-B761-8B617BAB5F05}" srcOrd="0" destOrd="0" parTransId="{1CC7C050-69AD-6B49-892E-906C46153A21}" sibTransId="{18CFE831-4208-DE49-B2DA-52D3174B3BDF}"/>
    <dgm:cxn modelId="{8C162B6C-F0BF-8B4C-8963-2B07A68302B3}" srcId="{6763CD33-81FD-3F4D-A970-1277FCE1C87D}" destId="{38142B46-8D82-2848-8241-E318145C7157}" srcOrd="2" destOrd="0" parTransId="{07237E76-5E4B-F843-9A58-7A979390B2BC}" sibTransId="{D9705A6B-5C3B-BE42-ABF3-923D44C139AA}"/>
    <dgm:cxn modelId="{7CDD1A6E-7568-AE4C-ABE7-87057DFDF11A}" srcId="{6763CD33-81FD-3F4D-A970-1277FCE1C87D}" destId="{7D45B1B9-B4E1-5B42-9501-F9AB965B7C76}" srcOrd="1" destOrd="0" parTransId="{C4F4F99A-B0E9-C743-B5A6-F94D9A538335}" sibTransId="{B2E87989-641D-F24D-A8F1-4FF2B9BC4114}"/>
    <dgm:cxn modelId="{0D668E6E-4EC2-1542-B13C-F788760F0E69}" type="presOf" srcId="{7D45B1B9-B4E1-5B42-9501-F9AB965B7C76}" destId="{CF90D1B3-6846-EB4E-9056-DB00E6CD46C6}" srcOrd="1" destOrd="0" presId="urn:microsoft.com/office/officeart/2005/8/layout/hProcess7"/>
    <dgm:cxn modelId="{5E9CFA90-ABAA-974C-A2B9-2FC61F7650AB}" type="presOf" srcId="{3F4B7D5A-66E6-3345-B9EC-30C8CF1DEC9A}" destId="{348D06E3-EF3B-9648-8EF7-CBFABE1F823E}" srcOrd="0" destOrd="0" presId="urn:microsoft.com/office/officeart/2005/8/layout/hProcess7"/>
    <dgm:cxn modelId="{9029B6AC-6234-D749-9F48-5F2D3A1E8683}" type="presOf" srcId="{FA294660-68FB-D44B-B761-8B617BAB5F05}" destId="{D14C8A24-9317-D145-96F9-AD67A40425B0}" srcOrd="1" destOrd="0" presId="urn:microsoft.com/office/officeart/2005/8/layout/hProcess7"/>
    <dgm:cxn modelId="{32F5D8B8-47DC-1843-A8C2-051FCBEA87FD}" type="presOf" srcId="{3952A877-FF5C-D843-A368-1FCE98347EEE}" destId="{1C1458E3-84C0-5C4E-88E3-2454F6EEDF2E}" srcOrd="0" destOrd="0" presId="urn:microsoft.com/office/officeart/2005/8/layout/hProcess7"/>
    <dgm:cxn modelId="{0458FECC-5AB8-654D-8886-D7A108A81276}" type="presOf" srcId="{FA294660-68FB-D44B-B761-8B617BAB5F05}" destId="{6BFFE5B6-29F2-3A47-B20A-3E02A1CCC181}" srcOrd="0" destOrd="0" presId="urn:microsoft.com/office/officeart/2005/8/layout/hProcess7"/>
    <dgm:cxn modelId="{9796ACE4-26A9-1D45-B173-E14B2FDEB813}" type="presOf" srcId="{3C4B885D-C4AD-904D-8C16-7FD2530CAF6D}" destId="{0E676BBD-0A94-1D43-A3C5-D4CB0CFCB45D}" srcOrd="0" destOrd="0" presId="urn:microsoft.com/office/officeart/2005/8/layout/hProcess7"/>
    <dgm:cxn modelId="{7F21629A-3C06-974E-BE27-3A86EEF5405A}" type="presParOf" srcId="{94081BA6-170B-7B41-8FEC-AB9530979B6D}" destId="{0E290A8A-40BC-114C-BDC7-BDD5A6721E7C}" srcOrd="0" destOrd="0" presId="urn:microsoft.com/office/officeart/2005/8/layout/hProcess7"/>
    <dgm:cxn modelId="{CD36D31F-DBBB-6940-A497-A722858662F9}" type="presParOf" srcId="{0E290A8A-40BC-114C-BDC7-BDD5A6721E7C}" destId="{6BFFE5B6-29F2-3A47-B20A-3E02A1CCC181}" srcOrd="0" destOrd="0" presId="urn:microsoft.com/office/officeart/2005/8/layout/hProcess7"/>
    <dgm:cxn modelId="{39C1314E-FC23-DE4F-B19F-A29B05DB2F20}" type="presParOf" srcId="{0E290A8A-40BC-114C-BDC7-BDD5A6721E7C}" destId="{D14C8A24-9317-D145-96F9-AD67A40425B0}" srcOrd="1" destOrd="0" presId="urn:microsoft.com/office/officeart/2005/8/layout/hProcess7"/>
    <dgm:cxn modelId="{D7BD8268-4D2B-4C44-A424-2C244F482FD6}" type="presParOf" srcId="{0E290A8A-40BC-114C-BDC7-BDD5A6721E7C}" destId="{0E676BBD-0A94-1D43-A3C5-D4CB0CFCB45D}" srcOrd="2" destOrd="0" presId="urn:microsoft.com/office/officeart/2005/8/layout/hProcess7"/>
    <dgm:cxn modelId="{F64CC400-A36A-BE4D-8A9F-F0B9075FFE86}" type="presParOf" srcId="{94081BA6-170B-7B41-8FEC-AB9530979B6D}" destId="{7AA36ABC-708C-5E46-8DC1-10F97E35DB27}" srcOrd="1" destOrd="0" presId="urn:microsoft.com/office/officeart/2005/8/layout/hProcess7"/>
    <dgm:cxn modelId="{784909E6-A348-6A46-BD3C-040F7F3969FD}" type="presParOf" srcId="{94081BA6-170B-7B41-8FEC-AB9530979B6D}" destId="{DE1F89D7-76D5-1B45-BDDD-BBD70E61A0EE}" srcOrd="2" destOrd="0" presId="urn:microsoft.com/office/officeart/2005/8/layout/hProcess7"/>
    <dgm:cxn modelId="{2FD852CF-3E10-F946-9BB7-EF349BFC3BDB}" type="presParOf" srcId="{DE1F89D7-76D5-1B45-BDDD-BBD70E61A0EE}" destId="{DABC5FD4-C8CD-ED4D-9ACE-2C4B39098236}" srcOrd="0" destOrd="0" presId="urn:microsoft.com/office/officeart/2005/8/layout/hProcess7"/>
    <dgm:cxn modelId="{A25ED61D-55DB-5241-A30B-A50067529D33}" type="presParOf" srcId="{DE1F89D7-76D5-1B45-BDDD-BBD70E61A0EE}" destId="{4BF15B76-5D09-244F-AE9C-20103BBB5B06}" srcOrd="1" destOrd="0" presId="urn:microsoft.com/office/officeart/2005/8/layout/hProcess7"/>
    <dgm:cxn modelId="{E89901D5-4CBE-554B-9F92-53F6F72F1CF4}" type="presParOf" srcId="{DE1F89D7-76D5-1B45-BDDD-BBD70E61A0EE}" destId="{D5444823-308D-4145-8000-93009E626653}" srcOrd="2" destOrd="0" presId="urn:microsoft.com/office/officeart/2005/8/layout/hProcess7"/>
    <dgm:cxn modelId="{7448BEA2-C3C2-F64E-9A73-CDF18DC82E5C}" type="presParOf" srcId="{94081BA6-170B-7B41-8FEC-AB9530979B6D}" destId="{9028CA1C-C85E-474E-AE8B-B2C22C8B7BA1}" srcOrd="3" destOrd="0" presId="urn:microsoft.com/office/officeart/2005/8/layout/hProcess7"/>
    <dgm:cxn modelId="{6322D8C0-F43F-A042-8CFA-D78D72854B15}" type="presParOf" srcId="{94081BA6-170B-7B41-8FEC-AB9530979B6D}" destId="{FCEBD4CE-19CC-C24A-9B44-91035035FB80}" srcOrd="4" destOrd="0" presId="urn:microsoft.com/office/officeart/2005/8/layout/hProcess7"/>
    <dgm:cxn modelId="{5552795A-9200-6E46-81FC-6BA97E706B99}" type="presParOf" srcId="{FCEBD4CE-19CC-C24A-9B44-91035035FB80}" destId="{A45E0D72-9B29-4349-A168-C0DD70E7256F}" srcOrd="0" destOrd="0" presId="urn:microsoft.com/office/officeart/2005/8/layout/hProcess7"/>
    <dgm:cxn modelId="{95651DD6-8215-694F-9B9A-79D47293A03E}" type="presParOf" srcId="{FCEBD4CE-19CC-C24A-9B44-91035035FB80}" destId="{CF90D1B3-6846-EB4E-9056-DB00E6CD46C6}" srcOrd="1" destOrd="0" presId="urn:microsoft.com/office/officeart/2005/8/layout/hProcess7"/>
    <dgm:cxn modelId="{F3C617B6-CC5F-6247-A9F3-A62519BEF05E}" type="presParOf" srcId="{FCEBD4CE-19CC-C24A-9B44-91035035FB80}" destId="{1C1458E3-84C0-5C4E-88E3-2454F6EEDF2E}" srcOrd="2" destOrd="0" presId="urn:microsoft.com/office/officeart/2005/8/layout/hProcess7"/>
    <dgm:cxn modelId="{B59EF712-5E96-2140-8BD3-BD4477AED6B1}" type="presParOf" srcId="{94081BA6-170B-7B41-8FEC-AB9530979B6D}" destId="{11DA6EE0-EF25-BE4C-B713-E653922FB069}" srcOrd="5" destOrd="0" presId="urn:microsoft.com/office/officeart/2005/8/layout/hProcess7"/>
    <dgm:cxn modelId="{D13DA2B5-81A7-DB45-8A01-0BD4556DDDEB}" type="presParOf" srcId="{94081BA6-170B-7B41-8FEC-AB9530979B6D}" destId="{2B1B7765-6483-CE4B-9BC7-42682E0B9215}" srcOrd="6" destOrd="0" presId="urn:microsoft.com/office/officeart/2005/8/layout/hProcess7"/>
    <dgm:cxn modelId="{6B44C0AA-CE2B-B249-9914-6B469D831CA1}" type="presParOf" srcId="{2B1B7765-6483-CE4B-9BC7-42682E0B9215}" destId="{63B91AD3-322F-8D45-9F24-12AC7F9F1705}" srcOrd="0" destOrd="0" presId="urn:microsoft.com/office/officeart/2005/8/layout/hProcess7"/>
    <dgm:cxn modelId="{8C9A6B40-30CB-6342-906D-B345F9F95E46}" type="presParOf" srcId="{2B1B7765-6483-CE4B-9BC7-42682E0B9215}" destId="{AD356F27-17F5-9147-A880-3AE304E23942}" srcOrd="1" destOrd="0" presId="urn:microsoft.com/office/officeart/2005/8/layout/hProcess7"/>
    <dgm:cxn modelId="{ED4FC3E1-A11D-264C-B839-F0F79857170E}" type="presParOf" srcId="{2B1B7765-6483-CE4B-9BC7-42682E0B9215}" destId="{EF8B88BE-19BD-EF47-902A-704599484427}" srcOrd="2" destOrd="0" presId="urn:microsoft.com/office/officeart/2005/8/layout/hProcess7"/>
    <dgm:cxn modelId="{507978E9-D5C6-DB4A-B7EA-CE9A3EEB74DB}" type="presParOf" srcId="{94081BA6-170B-7B41-8FEC-AB9530979B6D}" destId="{075BE1AD-299C-BF46-8D15-CA2CD99EE0BF}" srcOrd="7" destOrd="0" presId="urn:microsoft.com/office/officeart/2005/8/layout/hProcess7"/>
    <dgm:cxn modelId="{3998D7C8-FC31-B54A-9222-6B1339711582}" type="presParOf" srcId="{94081BA6-170B-7B41-8FEC-AB9530979B6D}" destId="{BED57A70-3957-F149-8814-D2DF7FBFAABB}" srcOrd="8" destOrd="0" presId="urn:microsoft.com/office/officeart/2005/8/layout/hProcess7"/>
    <dgm:cxn modelId="{3F7EF23A-3741-CC4A-B538-340A2A3642E6}" type="presParOf" srcId="{BED57A70-3957-F149-8814-D2DF7FBFAABB}" destId="{565DD4F0-EBB2-424E-8ABD-91CE343F0CD5}" srcOrd="0" destOrd="0" presId="urn:microsoft.com/office/officeart/2005/8/layout/hProcess7"/>
    <dgm:cxn modelId="{69CAFFE3-8813-4D48-9269-71DC8ED124AE}" type="presParOf" srcId="{BED57A70-3957-F149-8814-D2DF7FBFAABB}" destId="{1F83ECD1-8C2A-0C47-AB96-2D91C646E1FD}" srcOrd="1" destOrd="0" presId="urn:microsoft.com/office/officeart/2005/8/layout/hProcess7"/>
    <dgm:cxn modelId="{77956553-849D-6642-AB9B-737B4E40230D}" type="presParOf" srcId="{BED57A70-3957-F149-8814-D2DF7FBFAABB}" destId="{348D06E3-EF3B-9648-8EF7-CBFABE1F823E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FD50B7-5E97-CC47-A98C-D9694F62D097}" type="doc">
      <dgm:prSet loTypeId="urn:microsoft.com/office/officeart/2005/8/layout/process1" loCatId="" qsTypeId="urn:microsoft.com/office/officeart/2005/8/quickstyle/simple1" qsCatId="simple" csTypeId="urn:microsoft.com/office/officeart/2005/8/colors/colorful1" csCatId="colorful" phldr="1"/>
      <dgm:spPr/>
    </dgm:pt>
    <dgm:pt modelId="{2934C8D4-FCBC-3040-8CA1-E242668C5CDA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Generator</a:t>
          </a:r>
        </a:p>
      </dgm:t>
    </dgm:pt>
    <dgm:pt modelId="{1B403E29-887C-2F4C-997A-BAADE617CD9E}" type="parTrans" cxnId="{A0E007ED-62F4-3248-ADBD-07E52D8E6251}">
      <dgm:prSet/>
      <dgm:spPr/>
      <dgm:t>
        <a:bodyPr/>
        <a:lstStyle/>
        <a:p>
          <a:endParaRPr lang="en-GB"/>
        </a:p>
      </dgm:t>
    </dgm:pt>
    <dgm:pt modelId="{9AB5EC56-4D21-344D-9335-055398C39DBE}" type="sibTrans" cxnId="{A0E007ED-62F4-3248-ADBD-07E52D8E6251}">
      <dgm:prSet/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44714AEE-36D2-6B48-AB50-892E708DA22A}">
      <dgm:prSet phldrT="[Text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Buffer</a:t>
          </a:r>
        </a:p>
      </dgm:t>
    </dgm:pt>
    <dgm:pt modelId="{40D83EC1-3DB4-2C45-B8DB-33347DD15838}" type="parTrans" cxnId="{454512D6-1B51-8A47-854F-C9FCA5A33191}">
      <dgm:prSet/>
      <dgm:spPr/>
      <dgm:t>
        <a:bodyPr/>
        <a:lstStyle/>
        <a:p>
          <a:endParaRPr lang="en-GB"/>
        </a:p>
      </dgm:t>
    </dgm:pt>
    <dgm:pt modelId="{FBC1278B-A167-EE45-9EAF-121D1C4F89A4}" type="sibTrans" cxnId="{454512D6-1B51-8A47-854F-C9FCA5A33191}">
      <dgm:prSet/>
      <dgm:spPr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6A6B6607-23CE-AE47-BBD5-550A49C77B15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Action</a:t>
          </a:r>
        </a:p>
      </dgm:t>
    </dgm:pt>
    <dgm:pt modelId="{4218F51E-6F36-CE4B-A08C-4A676D7E1339}" type="parTrans" cxnId="{7449A78D-B8D1-6F41-AB2D-C2DAE081CE82}">
      <dgm:prSet/>
      <dgm:spPr/>
      <dgm:t>
        <a:bodyPr/>
        <a:lstStyle/>
        <a:p>
          <a:endParaRPr lang="en-GB"/>
        </a:p>
      </dgm:t>
    </dgm:pt>
    <dgm:pt modelId="{E0715325-4968-9D4D-9395-29C9DA596447}" type="sibTrans" cxnId="{7449A78D-B8D1-6F41-AB2D-C2DAE081CE82}">
      <dgm:prSet/>
      <dgm:spPr/>
      <dgm:t>
        <a:bodyPr/>
        <a:lstStyle/>
        <a:p>
          <a:endParaRPr lang="en-GB"/>
        </a:p>
      </dgm:t>
    </dgm:pt>
    <dgm:pt modelId="{893A98E3-4975-FC47-8E9F-C5601F6C6B7D}" type="pres">
      <dgm:prSet presAssocID="{CFFD50B7-5E97-CC47-A98C-D9694F62D097}" presName="Name0" presStyleCnt="0">
        <dgm:presLayoutVars>
          <dgm:dir/>
          <dgm:resizeHandles val="exact"/>
        </dgm:presLayoutVars>
      </dgm:prSet>
      <dgm:spPr/>
    </dgm:pt>
    <dgm:pt modelId="{B4E5C595-DC62-E149-B947-0ECAB2FD60B5}" type="pres">
      <dgm:prSet presAssocID="{2934C8D4-FCBC-3040-8CA1-E242668C5CDA}" presName="node" presStyleLbl="node1" presStyleIdx="0" presStyleCnt="3">
        <dgm:presLayoutVars>
          <dgm:bulletEnabled val="1"/>
        </dgm:presLayoutVars>
      </dgm:prSet>
      <dgm:spPr/>
    </dgm:pt>
    <dgm:pt modelId="{456DC022-8A6B-3F4A-B3A1-FAC1286A0CAE}" type="pres">
      <dgm:prSet presAssocID="{9AB5EC56-4D21-344D-9335-055398C39DBE}" presName="sibTrans" presStyleLbl="sibTrans2D1" presStyleIdx="0" presStyleCnt="2"/>
      <dgm:spPr/>
    </dgm:pt>
    <dgm:pt modelId="{7A6F5D10-EF07-5D43-A092-E7816C61A326}" type="pres">
      <dgm:prSet presAssocID="{9AB5EC56-4D21-344D-9335-055398C39DBE}" presName="connectorText" presStyleLbl="sibTrans2D1" presStyleIdx="0" presStyleCnt="2"/>
      <dgm:spPr/>
    </dgm:pt>
    <dgm:pt modelId="{0E24A34C-15FD-D746-904A-91445AECCD3F}" type="pres">
      <dgm:prSet presAssocID="{44714AEE-36D2-6B48-AB50-892E708DA22A}" presName="node" presStyleLbl="node1" presStyleIdx="1" presStyleCnt="3">
        <dgm:presLayoutVars>
          <dgm:bulletEnabled val="1"/>
        </dgm:presLayoutVars>
      </dgm:prSet>
      <dgm:spPr/>
    </dgm:pt>
    <dgm:pt modelId="{AB545044-9B6B-8342-BDED-998CE35EDC31}" type="pres">
      <dgm:prSet presAssocID="{FBC1278B-A167-EE45-9EAF-121D1C4F89A4}" presName="sibTrans" presStyleLbl="sibTrans2D1" presStyleIdx="1" presStyleCnt="2"/>
      <dgm:spPr/>
    </dgm:pt>
    <dgm:pt modelId="{25A47DFC-AA5B-8644-B7C1-F7DA392A950D}" type="pres">
      <dgm:prSet presAssocID="{FBC1278B-A167-EE45-9EAF-121D1C4F89A4}" presName="connectorText" presStyleLbl="sibTrans2D1" presStyleIdx="1" presStyleCnt="2"/>
      <dgm:spPr/>
    </dgm:pt>
    <dgm:pt modelId="{A606EF0D-9EB6-AB43-BE88-11179444B997}" type="pres">
      <dgm:prSet presAssocID="{6A6B6607-23CE-AE47-BBD5-550A49C77B15}" presName="node" presStyleLbl="node1" presStyleIdx="2" presStyleCnt="3">
        <dgm:presLayoutVars>
          <dgm:bulletEnabled val="1"/>
        </dgm:presLayoutVars>
      </dgm:prSet>
      <dgm:spPr/>
    </dgm:pt>
  </dgm:ptLst>
  <dgm:cxnLst>
    <dgm:cxn modelId="{22BBBF0C-40E8-E049-87BD-5A4B7896B030}" type="presOf" srcId="{9AB5EC56-4D21-344D-9335-055398C39DBE}" destId="{456DC022-8A6B-3F4A-B3A1-FAC1286A0CAE}" srcOrd="0" destOrd="0" presId="urn:microsoft.com/office/officeart/2005/8/layout/process1"/>
    <dgm:cxn modelId="{20760318-7AA5-2A44-A010-1F4A7780291F}" type="presOf" srcId="{44714AEE-36D2-6B48-AB50-892E708DA22A}" destId="{0E24A34C-15FD-D746-904A-91445AECCD3F}" srcOrd="0" destOrd="0" presId="urn:microsoft.com/office/officeart/2005/8/layout/process1"/>
    <dgm:cxn modelId="{5860A725-CDCE-3B4E-AE65-036651345B45}" type="presOf" srcId="{FBC1278B-A167-EE45-9EAF-121D1C4F89A4}" destId="{AB545044-9B6B-8342-BDED-998CE35EDC31}" srcOrd="0" destOrd="0" presId="urn:microsoft.com/office/officeart/2005/8/layout/process1"/>
    <dgm:cxn modelId="{BDDB1D50-4850-7E46-8266-F4229AFE8A56}" type="presOf" srcId="{6A6B6607-23CE-AE47-BBD5-550A49C77B15}" destId="{A606EF0D-9EB6-AB43-BE88-11179444B997}" srcOrd="0" destOrd="0" presId="urn:microsoft.com/office/officeart/2005/8/layout/process1"/>
    <dgm:cxn modelId="{7449A78D-B8D1-6F41-AB2D-C2DAE081CE82}" srcId="{CFFD50B7-5E97-CC47-A98C-D9694F62D097}" destId="{6A6B6607-23CE-AE47-BBD5-550A49C77B15}" srcOrd="2" destOrd="0" parTransId="{4218F51E-6F36-CE4B-A08C-4A676D7E1339}" sibTransId="{E0715325-4968-9D4D-9395-29C9DA596447}"/>
    <dgm:cxn modelId="{E266FAB6-2A7A-EF47-BAC3-4DB3FF70DF63}" type="presOf" srcId="{9AB5EC56-4D21-344D-9335-055398C39DBE}" destId="{7A6F5D10-EF07-5D43-A092-E7816C61A326}" srcOrd="1" destOrd="0" presId="urn:microsoft.com/office/officeart/2005/8/layout/process1"/>
    <dgm:cxn modelId="{B2AF4FC6-B9E4-9D45-A722-140329AC1FB3}" type="presOf" srcId="{2934C8D4-FCBC-3040-8CA1-E242668C5CDA}" destId="{B4E5C595-DC62-E149-B947-0ECAB2FD60B5}" srcOrd="0" destOrd="0" presId="urn:microsoft.com/office/officeart/2005/8/layout/process1"/>
    <dgm:cxn modelId="{3D6EEECE-3483-9044-BE91-8931337283ED}" type="presOf" srcId="{CFFD50B7-5E97-CC47-A98C-D9694F62D097}" destId="{893A98E3-4975-FC47-8E9F-C5601F6C6B7D}" srcOrd="0" destOrd="0" presId="urn:microsoft.com/office/officeart/2005/8/layout/process1"/>
    <dgm:cxn modelId="{454512D6-1B51-8A47-854F-C9FCA5A33191}" srcId="{CFFD50B7-5E97-CC47-A98C-D9694F62D097}" destId="{44714AEE-36D2-6B48-AB50-892E708DA22A}" srcOrd="1" destOrd="0" parTransId="{40D83EC1-3DB4-2C45-B8DB-33347DD15838}" sibTransId="{FBC1278B-A167-EE45-9EAF-121D1C4F89A4}"/>
    <dgm:cxn modelId="{A7EF24DC-E098-DC4D-96DA-4C71C4D88817}" type="presOf" srcId="{FBC1278B-A167-EE45-9EAF-121D1C4F89A4}" destId="{25A47DFC-AA5B-8644-B7C1-F7DA392A950D}" srcOrd="1" destOrd="0" presId="urn:microsoft.com/office/officeart/2005/8/layout/process1"/>
    <dgm:cxn modelId="{A0E007ED-62F4-3248-ADBD-07E52D8E6251}" srcId="{CFFD50B7-5E97-CC47-A98C-D9694F62D097}" destId="{2934C8D4-FCBC-3040-8CA1-E242668C5CDA}" srcOrd="0" destOrd="0" parTransId="{1B403E29-887C-2F4C-997A-BAADE617CD9E}" sibTransId="{9AB5EC56-4D21-344D-9335-055398C39DBE}"/>
    <dgm:cxn modelId="{D7D2EFEC-B479-0448-96B7-8D03ED785ABB}" type="presParOf" srcId="{893A98E3-4975-FC47-8E9F-C5601F6C6B7D}" destId="{B4E5C595-DC62-E149-B947-0ECAB2FD60B5}" srcOrd="0" destOrd="0" presId="urn:microsoft.com/office/officeart/2005/8/layout/process1"/>
    <dgm:cxn modelId="{D7E3CFC9-DCBF-4041-8FEC-BB5E0F962F7C}" type="presParOf" srcId="{893A98E3-4975-FC47-8E9F-C5601F6C6B7D}" destId="{456DC022-8A6B-3F4A-B3A1-FAC1286A0CAE}" srcOrd="1" destOrd="0" presId="urn:microsoft.com/office/officeart/2005/8/layout/process1"/>
    <dgm:cxn modelId="{50B38946-1768-A349-AF7B-5B4D23CC1D60}" type="presParOf" srcId="{456DC022-8A6B-3F4A-B3A1-FAC1286A0CAE}" destId="{7A6F5D10-EF07-5D43-A092-E7816C61A326}" srcOrd="0" destOrd="0" presId="urn:microsoft.com/office/officeart/2005/8/layout/process1"/>
    <dgm:cxn modelId="{FD01E89C-AA4B-9341-9CC5-A6052774E2C3}" type="presParOf" srcId="{893A98E3-4975-FC47-8E9F-C5601F6C6B7D}" destId="{0E24A34C-15FD-D746-904A-91445AECCD3F}" srcOrd="2" destOrd="0" presId="urn:microsoft.com/office/officeart/2005/8/layout/process1"/>
    <dgm:cxn modelId="{D4E01346-0F97-F547-A552-A575B1B35C65}" type="presParOf" srcId="{893A98E3-4975-FC47-8E9F-C5601F6C6B7D}" destId="{AB545044-9B6B-8342-BDED-998CE35EDC31}" srcOrd="3" destOrd="0" presId="urn:microsoft.com/office/officeart/2005/8/layout/process1"/>
    <dgm:cxn modelId="{3B4E9C31-034F-4A41-A1B8-AFC07B5E2469}" type="presParOf" srcId="{AB545044-9B6B-8342-BDED-998CE35EDC31}" destId="{25A47DFC-AA5B-8644-B7C1-F7DA392A950D}" srcOrd="0" destOrd="0" presId="urn:microsoft.com/office/officeart/2005/8/layout/process1"/>
    <dgm:cxn modelId="{4D043F6E-74D6-E049-B6A4-ACC2CDF4BF0C}" type="presParOf" srcId="{893A98E3-4975-FC47-8E9F-C5601F6C6B7D}" destId="{A606EF0D-9EB6-AB43-BE88-11179444B997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FFD50B7-5E97-CC47-A98C-D9694F62D097}" type="doc">
      <dgm:prSet loTypeId="urn:microsoft.com/office/officeart/2005/8/layout/process1" loCatId="" qsTypeId="urn:microsoft.com/office/officeart/2005/8/quickstyle/simple1" qsCatId="simple" csTypeId="urn:microsoft.com/office/officeart/2005/8/colors/colorful1" csCatId="colorful" phldr="1"/>
      <dgm:spPr/>
    </dgm:pt>
    <dgm:pt modelId="{2934C8D4-FCBC-3040-8CA1-E242668C5CDA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Generator</a:t>
          </a:r>
        </a:p>
      </dgm:t>
    </dgm:pt>
    <dgm:pt modelId="{1B403E29-887C-2F4C-997A-BAADE617CD9E}" type="parTrans" cxnId="{A0E007ED-62F4-3248-ADBD-07E52D8E6251}">
      <dgm:prSet/>
      <dgm:spPr/>
      <dgm:t>
        <a:bodyPr/>
        <a:lstStyle/>
        <a:p>
          <a:endParaRPr lang="en-GB"/>
        </a:p>
      </dgm:t>
    </dgm:pt>
    <dgm:pt modelId="{9AB5EC56-4D21-344D-9335-055398C39DBE}" type="sibTrans" cxnId="{A0E007ED-62F4-3248-ADBD-07E52D8E6251}">
      <dgm:prSet/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44714AEE-36D2-6B48-AB50-892E708DA22A}">
      <dgm:prSet phldrT="[Text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Buffer</a:t>
          </a:r>
        </a:p>
      </dgm:t>
    </dgm:pt>
    <dgm:pt modelId="{40D83EC1-3DB4-2C45-B8DB-33347DD15838}" type="parTrans" cxnId="{454512D6-1B51-8A47-854F-C9FCA5A33191}">
      <dgm:prSet/>
      <dgm:spPr/>
      <dgm:t>
        <a:bodyPr/>
        <a:lstStyle/>
        <a:p>
          <a:endParaRPr lang="en-GB"/>
        </a:p>
      </dgm:t>
    </dgm:pt>
    <dgm:pt modelId="{FBC1278B-A167-EE45-9EAF-121D1C4F89A4}" type="sibTrans" cxnId="{454512D6-1B51-8A47-854F-C9FCA5A33191}">
      <dgm:prSet/>
      <dgm:spPr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6A6B6607-23CE-AE47-BBD5-550A49C77B15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Action</a:t>
          </a:r>
        </a:p>
      </dgm:t>
    </dgm:pt>
    <dgm:pt modelId="{4218F51E-6F36-CE4B-A08C-4A676D7E1339}" type="parTrans" cxnId="{7449A78D-B8D1-6F41-AB2D-C2DAE081CE82}">
      <dgm:prSet/>
      <dgm:spPr/>
      <dgm:t>
        <a:bodyPr/>
        <a:lstStyle/>
        <a:p>
          <a:endParaRPr lang="en-GB"/>
        </a:p>
      </dgm:t>
    </dgm:pt>
    <dgm:pt modelId="{E0715325-4968-9D4D-9395-29C9DA596447}" type="sibTrans" cxnId="{7449A78D-B8D1-6F41-AB2D-C2DAE081CE82}">
      <dgm:prSet/>
      <dgm:spPr/>
      <dgm:t>
        <a:bodyPr/>
        <a:lstStyle/>
        <a:p>
          <a:endParaRPr lang="en-GB"/>
        </a:p>
      </dgm:t>
    </dgm:pt>
    <dgm:pt modelId="{893A98E3-4975-FC47-8E9F-C5601F6C6B7D}" type="pres">
      <dgm:prSet presAssocID="{CFFD50B7-5E97-CC47-A98C-D9694F62D097}" presName="Name0" presStyleCnt="0">
        <dgm:presLayoutVars>
          <dgm:dir/>
          <dgm:resizeHandles val="exact"/>
        </dgm:presLayoutVars>
      </dgm:prSet>
      <dgm:spPr/>
    </dgm:pt>
    <dgm:pt modelId="{B4E5C595-DC62-E149-B947-0ECAB2FD60B5}" type="pres">
      <dgm:prSet presAssocID="{2934C8D4-FCBC-3040-8CA1-E242668C5CDA}" presName="node" presStyleLbl="node1" presStyleIdx="0" presStyleCnt="3">
        <dgm:presLayoutVars>
          <dgm:bulletEnabled val="1"/>
        </dgm:presLayoutVars>
      </dgm:prSet>
      <dgm:spPr/>
    </dgm:pt>
    <dgm:pt modelId="{456DC022-8A6B-3F4A-B3A1-FAC1286A0CAE}" type="pres">
      <dgm:prSet presAssocID="{9AB5EC56-4D21-344D-9335-055398C39DBE}" presName="sibTrans" presStyleLbl="sibTrans2D1" presStyleIdx="0" presStyleCnt="2"/>
      <dgm:spPr/>
    </dgm:pt>
    <dgm:pt modelId="{7A6F5D10-EF07-5D43-A092-E7816C61A326}" type="pres">
      <dgm:prSet presAssocID="{9AB5EC56-4D21-344D-9335-055398C39DBE}" presName="connectorText" presStyleLbl="sibTrans2D1" presStyleIdx="0" presStyleCnt="2"/>
      <dgm:spPr/>
    </dgm:pt>
    <dgm:pt modelId="{0E24A34C-15FD-D746-904A-91445AECCD3F}" type="pres">
      <dgm:prSet presAssocID="{44714AEE-36D2-6B48-AB50-892E708DA22A}" presName="node" presStyleLbl="node1" presStyleIdx="1" presStyleCnt="3">
        <dgm:presLayoutVars>
          <dgm:bulletEnabled val="1"/>
        </dgm:presLayoutVars>
      </dgm:prSet>
      <dgm:spPr/>
    </dgm:pt>
    <dgm:pt modelId="{AB545044-9B6B-8342-BDED-998CE35EDC31}" type="pres">
      <dgm:prSet presAssocID="{FBC1278B-A167-EE45-9EAF-121D1C4F89A4}" presName="sibTrans" presStyleLbl="sibTrans2D1" presStyleIdx="1" presStyleCnt="2"/>
      <dgm:spPr/>
    </dgm:pt>
    <dgm:pt modelId="{25A47DFC-AA5B-8644-B7C1-F7DA392A950D}" type="pres">
      <dgm:prSet presAssocID="{FBC1278B-A167-EE45-9EAF-121D1C4F89A4}" presName="connectorText" presStyleLbl="sibTrans2D1" presStyleIdx="1" presStyleCnt="2"/>
      <dgm:spPr/>
    </dgm:pt>
    <dgm:pt modelId="{A606EF0D-9EB6-AB43-BE88-11179444B997}" type="pres">
      <dgm:prSet presAssocID="{6A6B6607-23CE-AE47-BBD5-550A49C77B15}" presName="node" presStyleLbl="node1" presStyleIdx="2" presStyleCnt="3">
        <dgm:presLayoutVars>
          <dgm:bulletEnabled val="1"/>
        </dgm:presLayoutVars>
      </dgm:prSet>
      <dgm:spPr/>
    </dgm:pt>
  </dgm:ptLst>
  <dgm:cxnLst>
    <dgm:cxn modelId="{22BBBF0C-40E8-E049-87BD-5A4B7896B030}" type="presOf" srcId="{9AB5EC56-4D21-344D-9335-055398C39DBE}" destId="{456DC022-8A6B-3F4A-B3A1-FAC1286A0CAE}" srcOrd="0" destOrd="0" presId="urn:microsoft.com/office/officeart/2005/8/layout/process1"/>
    <dgm:cxn modelId="{20760318-7AA5-2A44-A010-1F4A7780291F}" type="presOf" srcId="{44714AEE-36D2-6B48-AB50-892E708DA22A}" destId="{0E24A34C-15FD-D746-904A-91445AECCD3F}" srcOrd="0" destOrd="0" presId="urn:microsoft.com/office/officeart/2005/8/layout/process1"/>
    <dgm:cxn modelId="{5860A725-CDCE-3B4E-AE65-036651345B45}" type="presOf" srcId="{FBC1278B-A167-EE45-9EAF-121D1C4F89A4}" destId="{AB545044-9B6B-8342-BDED-998CE35EDC31}" srcOrd="0" destOrd="0" presId="urn:microsoft.com/office/officeart/2005/8/layout/process1"/>
    <dgm:cxn modelId="{BDDB1D50-4850-7E46-8266-F4229AFE8A56}" type="presOf" srcId="{6A6B6607-23CE-AE47-BBD5-550A49C77B15}" destId="{A606EF0D-9EB6-AB43-BE88-11179444B997}" srcOrd="0" destOrd="0" presId="urn:microsoft.com/office/officeart/2005/8/layout/process1"/>
    <dgm:cxn modelId="{7449A78D-B8D1-6F41-AB2D-C2DAE081CE82}" srcId="{CFFD50B7-5E97-CC47-A98C-D9694F62D097}" destId="{6A6B6607-23CE-AE47-BBD5-550A49C77B15}" srcOrd="2" destOrd="0" parTransId="{4218F51E-6F36-CE4B-A08C-4A676D7E1339}" sibTransId="{E0715325-4968-9D4D-9395-29C9DA596447}"/>
    <dgm:cxn modelId="{E266FAB6-2A7A-EF47-BAC3-4DB3FF70DF63}" type="presOf" srcId="{9AB5EC56-4D21-344D-9335-055398C39DBE}" destId="{7A6F5D10-EF07-5D43-A092-E7816C61A326}" srcOrd="1" destOrd="0" presId="urn:microsoft.com/office/officeart/2005/8/layout/process1"/>
    <dgm:cxn modelId="{B2AF4FC6-B9E4-9D45-A722-140329AC1FB3}" type="presOf" srcId="{2934C8D4-FCBC-3040-8CA1-E242668C5CDA}" destId="{B4E5C595-DC62-E149-B947-0ECAB2FD60B5}" srcOrd="0" destOrd="0" presId="urn:microsoft.com/office/officeart/2005/8/layout/process1"/>
    <dgm:cxn modelId="{3D6EEECE-3483-9044-BE91-8931337283ED}" type="presOf" srcId="{CFFD50B7-5E97-CC47-A98C-D9694F62D097}" destId="{893A98E3-4975-FC47-8E9F-C5601F6C6B7D}" srcOrd="0" destOrd="0" presId="urn:microsoft.com/office/officeart/2005/8/layout/process1"/>
    <dgm:cxn modelId="{454512D6-1B51-8A47-854F-C9FCA5A33191}" srcId="{CFFD50B7-5E97-CC47-A98C-D9694F62D097}" destId="{44714AEE-36D2-6B48-AB50-892E708DA22A}" srcOrd="1" destOrd="0" parTransId="{40D83EC1-3DB4-2C45-B8DB-33347DD15838}" sibTransId="{FBC1278B-A167-EE45-9EAF-121D1C4F89A4}"/>
    <dgm:cxn modelId="{A7EF24DC-E098-DC4D-96DA-4C71C4D88817}" type="presOf" srcId="{FBC1278B-A167-EE45-9EAF-121D1C4F89A4}" destId="{25A47DFC-AA5B-8644-B7C1-F7DA392A950D}" srcOrd="1" destOrd="0" presId="urn:microsoft.com/office/officeart/2005/8/layout/process1"/>
    <dgm:cxn modelId="{A0E007ED-62F4-3248-ADBD-07E52D8E6251}" srcId="{CFFD50B7-5E97-CC47-A98C-D9694F62D097}" destId="{2934C8D4-FCBC-3040-8CA1-E242668C5CDA}" srcOrd="0" destOrd="0" parTransId="{1B403E29-887C-2F4C-997A-BAADE617CD9E}" sibTransId="{9AB5EC56-4D21-344D-9335-055398C39DBE}"/>
    <dgm:cxn modelId="{D7D2EFEC-B479-0448-96B7-8D03ED785ABB}" type="presParOf" srcId="{893A98E3-4975-FC47-8E9F-C5601F6C6B7D}" destId="{B4E5C595-DC62-E149-B947-0ECAB2FD60B5}" srcOrd="0" destOrd="0" presId="urn:microsoft.com/office/officeart/2005/8/layout/process1"/>
    <dgm:cxn modelId="{D7E3CFC9-DCBF-4041-8FEC-BB5E0F962F7C}" type="presParOf" srcId="{893A98E3-4975-FC47-8E9F-C5601F6C6B7D}" destId="{456DC022-8A6B-3F4A-B3A1-FAC1286A0CAE}" srcOrd="1" destOrd="0" presId="urn:microsoft.com/office/officeart/2005/8/layout/process1"/>
    <dgm:cxn modelId="{50B38946-1768-A349-AF7B-5B4D23CC1D60}" type="presParOf" srcId="{456DC022-8A6B-3F4A-B3A1-FAC1286A0CAE}" destId="{7A6F5D10-EF07-5D43-A092-E7816C61A326}" srcOrd="0" destOrd="0" presId="urn:microsoft.com/office/officeart/2005/8/layout/process1"/>
    <dgm:cxn modelId="{FD01E89C-AA4B-9341-9CC5-A6052774E2C3}" type="presParOf" srcId="{893A98E3-4975-FC47-8E9F-C5601F6C6B7D}" destId="{0E24A34C-15FD-D746-904A-91445AECCD3F}" srcOrd="2" destOrd="0" presId="urn:microsoft.com/office/officeart/2005/8/layout/process1"/>
    <dgm:cxn modelId="{D4E01346-0F97-F547-A552-A575B1B35C65}" type="presParOf" srcId="{893A98E3-4975-FC47-8E9F-C5601F6C6B7D}" destId="{AB545044-9B6B-8342-BDED-998CE35EDC31}" srcOrd="3" destOrd="0" presId="urn:microsoft.com/office/officeart/2005/8/layout/process1"/>
    <dgm:cxn modelId="{3B4E9C31-034F-4A41-A1B8-AFC07B5E2469}" type="presParOf" srcId="{AB545044-9B6B-8342-BDED-998CE35EDC31}" destId="{25A47DFC-AA5B-8644-B7C1-F7DA392A950D}" srcOrd="0" destOrd="0" presId="urn:microsoft.com/office/officeart/2005/8/layout/process1"/>
    <dgm:cxn modelId="{4D043F6E-74D6-E049-B6A4-ACC2CDF4BF0C}" type="presParOf" srcId="{893A98E3-4975-FC47-8E9F-C5601F6C6B7D}" destId="{A606EF0D-9EB6-AB43-BE88-11179444B997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232A5D8-5D06-A942-81F8-D4320B851706}" type="doc">
      <dgm:prSet loTypeId="urn:microsoft.com/office/officeart/2005/8/layout/process1" loCatId="" qsTypeId="urn:microsoft.com/office/officeart/2005/8/quickstyle/simple1" qsCatId="simple" csTypeId="urn:microsoft.com/office/officeart/2005/8/colors/colorful1" csCatId="colorful" phldr="1"/>
      <dgm:spPr/>
    </dgm:pt>
    <dgm:pt modelId="{2D5CEA64-3D6F-8A41-8646-BF04464FDFC2}">
      <dgm:prSet phldrT="[Text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dirty="0">
              <a:solidFill>
                <a:sysClr val="windowText" lastClr="000000"/>
              </a:solidFill>
            </a:rPr>
            <a:t>Generator</a:t>
          </a:r>
        </a:p>
      </dgm:t>
    </dgm:pt>
    <dgm:pt modelId="{BCFD6C8A-7276-624D-BB7C-2BAB2094977B}" type="parTrans" cxnId="{7FFF7372-DFED-984F-8743-FFCA2FFC9A0A}">
      <dgm:prSet/>
      <dgm:spPr/>
      <dgm:t>
        <a:bodyPr/>
        <a:lstStyle/>
        <a:p>
          <a:endParaRPr lang="en-GB"/>
        </a:p>
      </dgm:t>
    </dgm:pt>
    <dgm:pt modelId="{28EDA1EC-38C0-284D-8E93-27098E843801}" type="sibTrans" cxnId="{7FFF7372-DFED-984F-8743-FFCA2FFC9A0A}">
      <dgm:prSet/>
      <dgm:spPr>
        <a:solidFill>
          <a:schemeClr val="accent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CFD4D21F-792E-1046-B40A-6C0272C5A0A0}">
      <dgm:prSet phldrT="[Text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Get Wikipedia Data </a:t>
          </a:r>
          <a:br>
            <a:rPr lang="en-GB" dirty="0"/>
          </a:br>
          <a:r>
            <a:rPr lang="en-GB" dirty="0"/>
            <a:t>(Transform Block)</a:t>
          </a:r>
        </a:p>
      </dgm:t>
    </dgm:pt>
    <dgm:pt modelId="{104435DA-7B28-684F-885B-42EB03242BCC}" type="parTrans" cxnId="{9888C932-B578-534E-9685-52D2625E4925}">
      <dgm:prSet/>
      <dgm:spPr/>
      <dgm:t>
        <a:bodyPr/>
        <a:lstStyle/>
        <a:p>
          <a:endParaRPr lang="en-GB"/>
        </a:p>
      </dgm:t>
    </dgm:pt>
    <dgm:pt modelId="{96F21053-220D-714E-B842-900ED1C1BF53}" type="sibTrans" cxnId="{9888C932-B578-534E-9685-52D2625E4925}">
      <dgm:prSet/>
      <dgm:spPr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C4EA2C02-7511-3B40-8CA6-BDB631492FA4}">
      <dgm:prSet phldrT="[Text]">
        <dgm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Summarise</a:t>
          </a:r>
          <a:br>
            <a:rPr lang="en-GB" dirty="0"/>
          </a:br>
          <a:r>
            <a:rPr lang="en-GB" dirty="0"/>
            <a:t>(Custom Block)</a:t>
          </a:r>
        </a:p>
      </dgm:t>
    </dgm:pt>
    <dgm:pt modelId="{2402EB56-0BE0-CF42-9B05-206C39793413}" type="parTrans" cxnId="{C8F2BE6E-FE6E-684E-A421-90BD55925BBB}">
      <dgm:prSet/>
      <dgm:spPr/>
      <dgm:t>
        <a:bodyPr/>
        <a:lstStyle/>
        <a:p>
          <a:endParaRPr lang="en-GB"/>
        </a:p>
      </dgm:t>
    </dgm:pt>
    <dgm:pt modelId="{9CBE7363-6E6A-CE46-BCE6-5C9B7B2D50B8}" type="sibTrans" cxnId="{C8F2BE6E-FE6E-684E-A421-90BD55925BBB}">
      <dgm:prSet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endParaRPr lang="en-GB"/>
        </a:p>
      </dgm:t>
    </dgm:pt>
    <dgm:pt modelId="{72C6A20A-4D5A-B546-9943-34A900F35B1E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Display</a:t>
          </a:r>
          <a:br>
            <a:rPr lang="en-GB" dirty="0"/>
          </a:br>
          <a:r>
            <a:rPr lang="en-GB" dirty="0"/>
            <a:t>(</a:t>
          </a:r>
          <a:r>
            <a:rPr lang="en-GB" dirty="0" err="1"/>
            <a:t>ActionBlock</a:t>
          </a:r>
          <a:r>
            <a:rPr lang="en-GB" dirty="0"/>
            <a:t>)</a:t>
          </a:r>
        </a:p>
      </dgm:t>
    </dgm:pt>
    <dgm:pt modelId="{1B6BC53C-3842-0240-9918-55C1EBE7B4F9}" type="parTrans" cxnId="{AF5D12F6-030E-E84B-BC00-0A177BFD9B0D}">
      <dgm:prSet/>
      <dgm:spPr/>
      <dgm:t>
        <a:bodyPr/>
        <a:lstStyle/>
        <a:p>
          <a:endParaRPr lang="en-GB"/>
        </a:p>
      </dgm:t>
    </dgm:pt>
    <dgm:pt modelId="{E115CDEC-F0C7-E842-9028-35E1E90D6F43}" type="sibTrans" cxnId="{AF5D12F6-030E-E84B-BC00-0A177BFD9B0D}">
      <dgm:prSet/>
      <dgm:spPr/>
      <dgm:t>
        <a:bodyPr/>
        <a:lstStyle/>
        <a:p>
          <a:endParaRPr lang="en-GB"/>
        </a:p>
      </dgm:t>
    </dgm:pt>
    <dgm:pt modelId="{972FBC12-378D-C341-9C57-346CD7BC69A1}" type="pres">
      <dgm:prSet presAssocID="{8232A5D8-5D06-A942-81F8-D4320B851706}" presName="Name0" presStyleCnt="0">
        <dgm:presLayoutVars>
          <dgm:dir/>
          <dgm:resizeHandles val="exact"/>
        </dgm:presLayoutVars>
      </dgm:prSet>
      <dgm:spPr/>
    </dgm:pt>
    <dgm:pt modelId="{DC7DA3E3-DE62-7445-9E96-CB05CAABCC95}" type="pres">
      <dgm:prSet presAssocID="{2D5CEA64-3D6F-8A41-8646-BF04464FDFC2}" presName="node" presStyleLbl="node1" presStyleIdx="0" presStyleCnt="4">
        <dgm:presLayoutVars>
          <dgm:bulletEnabled val="1"/>
        </dgm:presLayoutVars>
      </dgm:prSet>
      <dgm:spPr/>
    </dgm:pt>
    <dgm:pt modelId="{EEF86168-22D9-4A4E-93CC-2F5BF21AAFDF}" type="pres">
      <dgm:prSet presAssocID="{28EDA1EC-38C0-284D-8E93-27098E843801}" presName="sibTrans" presStyleLbl="sibTrans2D1" presStyleIdx="0" presStyleCnt="3"/>
      <dgm:spPr/>
    </dgm:pt>
    <dgm:pt modelId="{FF7AFE97-7D61-BB48-B259-352B7C0C1850}" type="pres">
      <dgm:prSet presAssocID="{28EDA1EC-38C0-284D-8E93-27098E843801}" presName="connectorText" presStyleLbl="sibTrans2D1" presStyleIdx="0" presStyleCnt="3"/>
      <dgm:spPr/>
    </dgm:pt>
    <dgm:pt modelId="{46CAE130-E5CD-5145-BA7A-8B9DF896CADD}" type="pres">
      <dgm:prSet presAssocID="{CFD4D21F-792E-1046-B40A-6C0272C5A0A0}" presName="node" presStyleLbl="node1" presStyleIdx="1" presStyleCnt="4">
        <dgm:presLayoutVars>
          <dgm:bulletEnabled val="1"/>
        </dgm:presLayoutVars>
      </dgm:prSet>
      <dgm:spPr/>
    </dgm:pt>
    <dgm:pt modelId="{4F581AFA-EE42-314D-AD11-A2BC0E53EA77}" type="pres">
      <dgm:prSet presAssocID="{96F21053-220D-714E-B842-900ED1C1BF53}" presName="sibTrans" presStyleLbl="sibTrans2D1" presStyleIdx="1" presStyleCnt="3"/>
      <dgm:spPr/>
    </dgm:pt>
    <dgm:pt modelId="{B4218297-2598-1245-8E01-7515E8BB31C1}" type="pres">
      <dgm:prSet presAssocID="{96F21053-220D-714E-B842-900ED1C1BF53}" presName="connectorText" presStyleLbl="sibTrans2D1" presStyleIdx="1" presStyleCnt="3"/>
      <dgm:spPr/>
    </dgm:pt>
    <dgm:pt modelId="{36508FDC-C0C1-A745-B5A3-7E3268A65CE0}" type="pres">
      <dgm:prSet presAssocID="{C4EA2C02-7511-3B40-8CA6-BDB631492FA4}" presName="node" presStyleLbl="node1" presStyleIdx="2" presStyleCnt="4">
        <dgm:presLayoutVars>
          <dgm:bulletEnabled val="1"/>
        </dgm:presLayoutVars>
      </dgm:prSet>
      <dgm:spPr/>
    </dgm:pt>
    <dgm:pt modelId="{8EC7C567-206E-494C-B307-55D1B134170A}" type="pres">
      <dgm:prSet presAssocID="{9CBE7363-6E6A-CE46-BCE6-5C9B7B2D50B8}" presName="sibTrans" presStyleLbl="sibTrans2D1" presStyleIdx="2" presStyleCnt="3"/>
      <dgm:spPr/>
    </dgm:pt>
    <dgm:pt modelId="{7C8ECC46-3094-1B40-831E-F6857CE886FD}" type="pres">
      <dgm:prSet presAssocID="{9CBE7363-6E6A-CE46-BCE6-5C9B7B2D50B8}" presName="connectorText" presStyleLbl="sibTrans2D1" presStyleIdx="2" presStyleCnt="3"/>
      <dgm:spPr/>
    </dgm:pt>
    <dgm:pt modelId="{2F4356A6-2984-CE49-9B47-2CB3B99C6D4F}" type="pres">
      <dgm:prSet presAssocID="{72C6A20A-4D5A-B546-9943-34A900F35B1E}" presName="node" presStyleLbl="node1" presStyleIdx="3" presStyleCnt="4">
        <dgm:presLayoutVars>
          <dgm:bulletEnabled val="1"/>
        </dgm:presLayoutVars>
      </dgm:prSet>
      <dgm:spPr/>
    </dgm:pt>
  </dgm:ptLst>
  <dgm:cxnLst>
    <dgm:cxn modelId="{9888C932-B578-534E-9685-52D2625E4925}" srcId="{8232A5D8-5D06-A942-81F8-D4320B851706}" destId="{CFD4D21F-792E-1046-B40A-6C0272C5A0A0}" srcOrd="1" destOrd="0" parTransId="{104435DA-7B28-684F-885B-42EB03242BCC}" sibTransId="{96F21053-220D-714E-B842-900ED1C1BF53}"/>
    <dgm:cxn modelId="{DA1EE157-38A2-8048-BB63-B624DCC90626}" type="presOf" srcId="{9CBE7363-6E6A-CE46-BCE6-5C9B7B2D50B8}" destId="{7C8ECC46-3094-1B40-831E-F6857CE886FD}" srcOrd="1" destOrd="0" presId="urn:microsoft.com/office/officeart/2005/8/layout/process1"/>
    <dgm:cxn modelId="{299AA86C-1AAE-FC47-AC11-27B88CA8DE52}" type="presOf" srcId="{96F21053-220D-714E-B842-900ED1C1BF53}" destId="{4F581AFA-EE42-314D-AD11-A2BC0E53EA77}" srcOrd="0" destOrd="0" presId="urn:microsoft.com/office/officeart/2005/8/layout/process1"/>
    <dgm:cxn modelId="{C8F2BE6E-FE6E-684E-A421-90BD55925BBB}" srcId="{8232A5D8-5D06-A942-81F8-D4320B851706}" destId="{C4EA2C02-7511-3B40-8CA6-BDB631492FA4}" srcOrd="2" destOrd="0" parTransId="{2402EB56-0BE0-CF42-9B05-206C39793413}" sibTransId="{9CBE7363-6E6A-CE46-BCE6-5C9B7B2D50B8}"/>
    <dgm:cxn modelId="{7BF93470-9F63-A042-BF54-31AEEBAD530F}" type="presOf" srcId="{28EDA1EC-38C0-284D-8E93-27098E843801}" destId="{FF7AFE97-7D61-BB48-B259-352B7C0C1850}" srcOrd="1" destOrd="0" presId="urn:microsoft.com/office/officeart/2005/8/layout/process1"/>
    <dgm:cxn modelId="{7FFF7372-DFED-984F-8743-FFCA2FFC9A0A}" srcId="{8232A5D8-5D06-A942-81F8-D4320B851706}" destId="{2D5CEA64-3D6F-8A41-8646-BF04464FDFC2}" srcOrd="0" destOrd="0" parTransId="{BCFD6C8A-7276-624D-BB7C-2BAB2094977B}" sibTransId="{28EDA1EC-38C0-284D-8E93-27098E843801}"/>
    <dgm:cxn modelId="{5DE4C575-73D4-0849-90FB-68FF1F75755B}" type="presOf" srcId="{CFD4D21F-792E-1046-B40A-6C0272C5A0A0}" destId="{46CAE130-E5CD-5145-BA7A-8B9DF896CADD}" srcOrd="0" destOrd="0" presId="urn:microsoft.com/office/officeart/2005/8/layout/process1"/>
    <dgm:cxn modelId="{D82DCF7F-E3AF-0748-95DB-854051A1E04C}" type="presOf" srcId="{28EDA1EC-38C0-284D-8E93-27098E843801}" destId="{EEF86168-22D9-4A4E-93CC-2F5BF21AAFDF}" srcOrd="0" destOrd="0" presId="urn:microsoft.com/office/officeart/2005/8/layout/process1"/>
    <dgm:cxn modelId="{CEA21281-22E9-7A4E-A2AD-2B5FDAF20B2C}" type="presOf" srcId="{2D5CEA64-3D6F-8A41-8646-BF04464FDFC2}" destId="{DC7DA3E3-DE62-7445-9E96-CB05CAABCC95}" srcOrd="0" destOrd="0" presId="urn:microsoft.com/office/officeart/2005/8/layout/process1"/>
    <dgm:cxn modelId="{42014591-C0AA-A241-A481-63D216634FC1}" type="presOf" srcId="{C4EA2C02-7511-3B40-8CA6-BDB631492FA4}" destId="{36508FDC-C0C1-A745-B5A3-7E3268A65CE0}" srcOrd="0" destOrd="0" presId="urn:microsoft.com/office/officeart/2005/8/layout/process1"/>
    <dgm:cxn modelId="{EBE8C7A6-13B8-D047-815C-39C9EBAC8EFA}" type="presOf" srcId="{72C6A20A-4D5A-B546-9943-34A900F35B1E}" destId="{2F4356A6-2984-CE49-9B47-2CB3B99C6D4F}" srcOrd="0" destOrd="0" presId="urn:microsoft.com/office/officeart/2005/8/layout/process1"/>
    <dgm:cxn modelId="{20BE3DA7-513B-7249-B6F8-590AC71DEA44}" type="presOf" srcId="{9CBE7363-6E6A-CE46-BCE6-5C9B7B2D50B8}" destId="{8EC7C567-206E-494C-B307-55D1B134170A}" srcOrd="0" destOrd="0" presId="urn:microsoft.com/office/officeart/2005/8/layout/process1"/>
    <dgm:cxn modelId="{4F89ECA9-BE80-194D-90C2-B09B7FBAA43E}" type="presOf" srcId="{8232A5D8-5D06-A942-81F8-D4320B851706}" destId="{972FBC12-378D-C341-9C57-346CD7BC69A1}" srcOrd="0" destOrd="0" presId="urn:microsoft.com/office/officeart/2005/8/layout/process1"/>
    <dgm:cxn modelId="{BB4E02D1-6507-1F48-935D-3D15C611C83B}" type="presOf" srcId="{96F21053-220D-714E-B842-900ED1C1BF53}" destId="{B4218297-2598-1245-8E01-7515E8BB31C1}" srcOrd="1" destOrd="0" presId="urn:microsoft.com/office/officeart/2005/8/layout/process1"/>
    <dgm:cxn modelId="{AF5D12F6-030E-E84B-BC00-0A177BFD9B0D}" srcId="{8232A5D8-5D06-A942-81F8-D4320B851706}" destId="{72C6A20A-4D5A-B546-9943-34A900F35B1E}" srcOrd="3" destOrd="0" parTransId="{1B6BC53C-3842-0240-9918-55C1EBE7B4F9}" sibTransId="{E115CDEC-F0C7-E842-9028-35E1E90D6F43}"/>
    <dgm:cxn modelId="{B13D857D-1C3B-EE49-B566-89024976C4D8}" type="presParOf" srcId="{972FBC12-378D-C341-9C57-346CD7BC69A1}" destId="{DC7DA3E3-DE62-7445-9E96-CB05CAABCC95}" srcOrd="0" destOrd="0" presId="urn:microsoft.com/office/officeart/2005/8/layout/process1"/>
    <dgm:cxn modelId="{4C0C1A6A-A7EC-CC44-942B-63718A8CE2D6}" type="presParOf" srcId="{972FBC12-378D-C341-9C57-346CD7BC69A1}" destId="{EEF86168-22D9-4A4E-93CC-2F5BF21AAFDF}" srcOrd="1" destOrd="0" presId="urn:microsoft.com/office/officeart/2005/8/layout/process1"/>
    <dgm:cxn modelId="{5AEBDB51-11D1-BB4A-8499-F033DCAFBF7A}" type="presParOf" srcId="{EEF86168-22D9-4A4E-93CC-2F5BF21AAFDF}" destId="{FF7AFE97-7D61-BB48-B259-352B7C0C1850}" srcOrd="0" destOrd="0" presId="urn:microsoft.com/office/officeart/2005/8/layout/process1"/>
    <dgm:cxn modelId="{27CA7C74-44E2-C244-9C4F-26449F084916}" type="presParOf" srcId="{972FBC12-378D-C341-9C57-346CD7BC69A1}" destId="{46CAE130-E5CD-5145-BA7A-8B9DF896CADD}" srcOrd="2" destOrd="0" presId="urn:microsoft.com/office/officeart/2005/8/layout/process1"/>
    <dgm:cxn modelId="{F66AAF6C-C386-2445-A611-23D7F9210921}" type="presParOf" srcId="{972FBC12-378D-C341-9C57-346CD7BC69A1}" destId="{4F581AFA-EE42-314D-AD11-A2BC0E53EA77}" srcOrd="3" destOrd="0" presId="urn:microsoft.com/office/officeart/2005/8/layout/process1"/>
    <dgm:cxn modelId="{F90ADC36-E7B5-DA4F-9A4A-53E5583F0D24}" type="presParOf" srcId="{4F581AFA-EE42-314D-AD11-A2BC0E53EA77}" destId="{B4218297-2598-1245-8E01-7515E8BB31C1}" srcOrd="0" destOrd="0" presId="urn:microsoft.com/office/officeart/2005/8/layout/process1"/>
    <dgm:cxn modelId="{B83D457C-D49C-7C40-8367-F92C7DA100AC}" type="presParOf" srcId="{972FBC12-378D-C341-9C57-346CD7BC69A1}" destId="{36508FDC-C0C1-A745-B5A3-7E3268A65CE0}" srcOrd="4" destOrd="0" presId="urn:microsoft.com/office/officeart/2005/8/layout/process1"/>
    <dgm:cxn modelId="{D9D08026-AAB0-0E4A-9317-6ABA48352584}" type="presParOf" srcId="{972FBC12-378D-C341-9C57-346CD7BC69A1}" destId="{8EC7C567-206E-494C-B307-55D1B134170A}" srcOrd="5" destOrd="0" presId="urn:microsoft.com/office/officeart/2005/8/layout/process1"/>
    <dgm:cxn modelId="{19D4FAD2-47DD-D84D-BE94-18C321107BBF}" type="presParOf" srcId="{8EC7C567-206E-494C-B307-55D1B134170A}" destId="{7C8ECC46-3094-1B40-831E-F6857CE886FD}" srcOrd="0" destOrd="0" presId="urn:microsoft.com/office/officeart/2005/8/layout/process1"/>
    <dgm:cxn modelId="{86266A29-8DDC-0B4B-B97A-E5EC4EF1638E}" type="presParOf" srcId="{972FBC12-378D-C341-9C57-346CD7BC69A1}" destId="{2F4356A6-2984-CE49-9B47-2CB3B99C6D4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232A5D8-5D06-A942-81F8-D4320B851706}" type="doc">
      <dgm:prSet loTypeId="urn:microsoft.com/office/officeart/2005/8/layout/process1" loCatId="" qsTypeId="urn:microsoft.com/office/officeart/2005/8/quickstyle/simple1" qsCatId="simple" csTypeId="urn:microsoft.com/office/officeart/2005/8/colors/colorful1" csCatId="colorful" phldr="1"/>
      <dgm:spPr/>
    </dgm:pt>
    <dgm:pt modelId="{2D5CEA64-3D6F-8A41-8646-BF04464FDFC2}">
      <dgm:prSet phldrT="[Text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dirty="0">
              <a:solidFill>
                <a:sysClr val="windowText" lastClr="000000"/>
              </a:solidFill>
            </a:rPr>
            <a:t>Generator</a:t>
          </a:r>
        </a:p>
      </dgm:t>
    </dgm:pt>
    <dgm:pt modelId="{BCFD6C8A-7276-624D-BB7C-2BAB2094977B}" type="parTrans" cxnId="{7FFF7372-DFED-984F-8743-FFCA2FFC9A0A}">
      <dgm:prSet/>
      <dgm:spPr/>
      <dgm:t>
        <a:bodyPr/>
        <a:lstStyle/>
        <a:p>
          <a:endParaRPr lang="en-GB"/>
        </a:p>
      </dgm:t>
    </dgm:pt>
    <dgm:pt modelId="{28EDA1EC-38C0-284D-8E93-27098E843801}" type="sibTrans" cxnId="{7FFF7372-DFED-984F-8743-FFCA2FFC9A0A}">
      <dgm:prSet/>
      <dgm:spPr>
        <a:solidFill>
          <a:schemeClr val="accent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CFD4D21F-792E-1046-B40A-6C0272C5A0A0}">
      <dgm:prSet phldrT="[Text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Get Wikipedia Data </a:t>
          </a:r>
          <a:br>
            <a:rPr lang="en-GB" dirty="0"/>
          </a:br>
          <a:r>
            <a:rPr lang="en-GB" dirty="0"/>
            <a:t>(Transform Block)</a:t>
          </a:r>
        </a:p>
      </dgm:t>
    </dgm:pt>
    <dgm:pt modelId="{104435DA-7B28-684F-885B-42EB03242BCC}" type="parTrans" cxnId="{9888C932-B578-534E-9685-52D2625E4925}">
      <dgm:prSet/>
      <dgm:spPr/>
      <dgm:t>
        <a:bodyPr/>
        <a:lstStyle/>
        <a:p>
          <a:endParaRPr lang="en-GB"/>
        </a:p>
      </dgm:t>
    </dgm:pt>
    <dgm:pt modelId="{96F21053-220D-714E-B842-900ED1C1BF53}" type="sibTrans" cxnId="{9888C932-B578-534E-9685-52D2625E4925}">
      <dgm:prSet/>
      <dgm:spPr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C4EA2C02-7511-3B40-8CA6-BDB631492FA4}">
      <dgm:prSet phldrT="[Text]">
        <dgm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Summarise</a:t>
          </a:r>
          <a:br>
            <a:rPr lang="en-GB" dirty="0"/>
          </a:br>
          <a:r>
            <a:rPr lang="en-GB" dirty="0"/>
            <a:t>(Custom Block)</a:t>
          </a:r>
        </a:p>
      </dgm:t>
    </dgm:pt>
    <dgm:pt modelId="{2402EB56-0BE0-CF42-9B05-206C39793413}" type="parTrans" cxnId="{C8F2BE6E-FE6E-684E-A421-90BD55925BBB}">
      <dgm:prSet/>
      <dgm:spPr/>
      <dgm:t>
        <a:bodyPr/>
        <a:lstStyle/>
        <a:p>
          <a:endParaRPr lang="en-GB"/>
        </a:p>
      </dgm:t>
    </dgm:pt>
    <dgm:pt modelId="{9CBE7363-6E6A-CE46-BCE6-5C9B7B2D50B8}" type="sibTrans" cxnId="{C8F2BE6E-FE6E-684E-A421-90BD55925BBB}">
      <dgm:prSet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endParaRPr lang="en-GB"/>
        </a:p>
      </dgm:t>
    </dgm:pt>
    <dgm:pt modelId="{72C6A20A-4D5A-B546-9943-34A900F35B1E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Display</a:t>
          </a:r>
          <a:br>
            <a:rPr lang="en-GB" dirty="0"/>
          </a:br>
          <a:r>
            <a:rPr lang="en-GB" dirty="0"/>
            <a:t>(</a:t>
          </a:r>
          <a:r>
            <a:rPr lang="en-GB" dirty="0" err="1"/>
            <a:t>ActionBlock</a:t>
          </a:r>
          <a:r>
            <a:rPr lang="en-GB" dirty="0"/>
            <a:t>)</a:t>
          </a:r>
        </a:p>
      </dgm:t>
    </dgm:pt>
    <dgm:pt modelId="{1B6BC53C-3842-0240-9918-55C1EBE7B4F9}" type="parTrans" cxnId="{AF5D12F6-030E-E84B-BC00-0A177BFD9B0D}">
      <dgm:prSet/>
      <dgm:spPr/>
      <dgm:t>
        <a:bodyPr/>
        <a:lstStyle/>
        <a:p>
          <a:endParaRPr lang="en-GB"/>
        </a:p>
      </dgm:t>
    </dgm:pt>
    <dgm:pt modelId="{E115CDEC-F0C7-E842-9028-35E1E90D6F43}" type="sibTrans" cxnId="{AF5D12F6-030E-E84B-BC00-0A177BFD9B0D}">
      <dgm:prSet/>
      <dgm:spPr/>
      <dgm:t>
        <a:bodyPr/>
        <a:lstStyle/>
        <a:p>
          <a:endParaRPr lang="en-GB"/>
        </a:p>
      </dgm:t>
    </dgm:pt>
    <dgm:pt modelId="{972FBC12-378D-C341-9C57-346CD7BC69A1}" type="pres">
      <dgm:prSet presAssocID="{8232A5D8-5D06-A942-81F8-D4320B851706}" presName="Name0" presStyleCnt="0">
        <dgm:presLayoutVars>
          <dgm:dir/>
          <dgm:resizeHandles val="exact"/>
        </dgm:presLayoutVars>
      </dgm:prSet>
      <dgm:spPr/>
    </dgm:pt>
    <dgm:pt modelId="{DC7DA3E3-DE62-7445-9E96-CB05CAABCC95}" type="pres">
      <dgm:prSet presAssocID="{2D5CEA64-3D6F-8A41-8646-BF04464FDFC2}" presName="node" presStyleLbl="node1" presStyleIdx="0" presStyleCnt="4">
        <dgm:presLayoutVars>
          <dgm:bulletEnabled val="1"/>
        </dgm:presLayoutVars>
      </dgm:prSet>
      <dgm:spPr/>
    </dgm:pt>
    <dgm:pt modelId="{EEF86168-22D9-4A4E-93CC-2F5BF21AAFDF}" type="pres">
      <dgm:prSet presAssocID="{28EDA1EC-38C0-284D-8E93-27098E843801}" presName="sibTrans" presStyleLbl="sibTrans2D1" presStyleIdx="0" presStyleCnt="3"/>
      <dgm:spPr/>
    </dgm:pt>
    <dgm:pt modelId="{FF7AFE97-7D61-BB48-B259-352B7C0C1850}" type="pres">
      <dgm:prSet presAssocID="{28EDA1EC-38C0-284D-8E93-27098E843801}" presName="connectorText" presStyleLbl="sibTrans2D1" presStyleIdx="0" presStyleCnt="3"/>
      <dgm:spPr/>
    </dgm:pt>
    <dgm:pt modelId="{46CAE130-E5CD-5145-BA7A-8B9DF896CADD}" type="pres">
      <dgm:prSet presAssocID="{CFD4D21F-792E-1046-B40A-6C0272C5A0A0}" presName="node" presStyleLbl="node1" presStyleIdx="1" presStyleCnt="4">
        <dgm:presLayoutVars>
          <dgm:bulletEnabled val="1"/>
        </dgm:presLayoutVars>
      </dgm:prSet>
      <dgm:spPr/>
    </dgm:pt>
    <dgm:pt modelId="{4F581AFA-EE42-314D-AD11-A2BC0E53EA77}" type="pres">
      <dgm:prSet presAssocID="{96F21053-220D-714E-B842-900ED1C1BF53}" presName="sibTrans" presStyleLbl="sibTrans2D1" presStyleIdx="1" presStyleCnt="3"/>
      <dgm:spPr/>
    </dgm:pt>
    <dgm:pt modelId="{B4218297-2598-1245-8E01-7515E8BB31C1}" type="pres">
      <dgm:prSet presAssocID="{96F21053-220D-714E-B842-900ED1C1BF53}" presName="connectorText" presStyleLbl="sibTrans2D1" presStyleIdx="1" presStyleCnt="3"/>
      <dgm:spPr/>
    </dgm:pt>
    <dgm:pt modelId="{36508FDC-C0C1-A745-B5A3-7E3268A65CE0}" type="pres">
      <dgm:prSet presAssocID="{C4EA2C02-7511-3B40-8CA6-BDB631492FA4}" presName="node" presStyleLbl="node1" presStyleIdx="2" presStyleCnt="4">
        <dgm:presLayoutVars>
          <dgm:bulletEnabled val="1"/>
        </dgm:presLayoutVars>
      </dgm:prSet>
      <dgm:spPr/>
    </dgm:pt>
    <dgm:pt modelId="{8EC7C567-206E-494C-B307-55D1B134170A}" type="pres">
      <dgm:prSet presAssocID="{9CBE7363-6E6A-CE46-BCE6-5C9B7B2D50B8}" presName="sibTrans" presStyleLbl="sibTrans2D1" presStyleIdx="2" presStyleCnt="3"/>
      <dgm:spPr/>
    </dgm:pt>
    <dgm:pt modelId="{7C8ECC46-3094-1B40-831E-F6857CE886FD}" type="pres">
      <dgm:prSet presAssocID="{9CBE7363-6E6A-CE46-BCE6-5C9B7B2D50B8}" presName="connectorText" presStyleLbl="sibTrans2D1" presStyleIdx="2" presStyleCnt="3"/>
      <dgm:spPr/>
    </dgm:pt>
    <dgm:pt modelId="{2F4356A6-2984-CE49-9B47-2CB3B99C6D4F}" type="pres">
      <dgm:prSet presAssocID="{72C6A20A-4D5A-B546-9943-34A900F35B1E}" presName="node" presStyleLbl="node1" presStyleIdx="3" presStyleCnt="4">
        <dgm:presLayoutVars>
          <dgm:bulletEnabled val="1"/>
        </dgm:presLayoutVars>
      </dgm:prSet>
      <dgm:spPr/>
    </dgm:pt>
  </dgm:ptLst>
  <dgm:cxnLst>
    <dgm:cxn modelId="{9888C932-B578-534E-9685-52D2625E4925}" srcId="{8232A5D8-5D06-A942-81F8-D4320B851706}" destId="{CFD4D21F-792E-1046-B40A-6C0272C5A0A0}" srcOrd="1" destOrd="0" parTransId="{104435DA-7B28-684F-885B-42EB03242BCC}" sibTransId="{96F21053-220D-714E-B842-900ED1C1BF53}"/>
    <dgm:cxn modelId="{DA1EE157-38A2-8048-BB63-B624DCC90626}" type="presOf" srcId="{9CBE7363-6E6A-CE46-BCE6-5C9B7B2D50B8}" destId="{7C8ECC46-3094-1B40-831E-F6857CE886FD}" srcOrd="1" destOrd="0" presId="urn:microsoft.com/office/officeart/2005/8/layout/process1"/>
    <dgm:cxn modelId="{299AA86C-1AAE-FC47-AC11-27B88CA8DE52}" type="presOf" srcId="{96F21053-220D-714E-B842-900ED1C1BF53}" destId="{4F581AFA-EE42-314D-AD11-A2BC0E53EA77}" srcOrd="0" destOrd="0" presId="urn:microsoft.com/office/officeart/2005/8/layout/process1"/>
    <dgm:cxn modelId="{C8F2BE6E-FE6E-684E-A421-90BD55925BBB}" srcId="{8232A5D8-5D06-A942-81F8-D4320B851706}" destId="{C4EA2C02-7511-3B40-8CA6-BDB631492FA4}" srcOrd="2" destOrd="0" parTransId="{2402EB56-0BE0-CF42-9B05-206C39793413}" sibTransId="{9CBE7363-6E6A-CE46-BCE6-5C9B7B2D50B8}"/>
    <dgm:cxn modelId="{7BF93470-9F63-A042-BF54-31AEEBAD530F}" type="presOf" srcId="{28EDA1EC-38C0-284D-8E93-27098E843801}" destId="{FF7AFE97-7D61-BB48-B259-352B7C0C1850}" srcOrd="1" destOrd="0" presId="urn:microsoft.com/office/officeart/2005/8/layout/process1"/>
    <dgm:cxn modelId="{7FFF7372-DFED-984F-8743-FFCA2FFC9A0A}" srcId="{8232A5D8-5D06-A942-81F8-D4320B851706}" destId="{2D5CEA64-3D6F-8A41-8646-BF04464FDFC2}" srcOrd="0" destOrd="0" parTransId="{BCFD6C8A-7276-624D-BB7C-2BAB2094977B}" sibTransId="{28EDA1EC-38C0-284D-8E93-27098E843801}"/>
    <dgm:cxn modelId="{5DE4C575-73D4-0849-90FB-68FF1F75755B}" type="presOf" srcId="{CFD4D21F-792E-1046-B40A-6C0272C5A0A0}" destId="{46CAE130-E5CD-5145-BA7A-8B9DF896CADD}" srcOrd="0" destOrd="0" presId="urn:microsoft.com/office/officeart/2005/8/layout/process1"/>
    <dgm:cxn modelId="{D82DCF7F-E3AF-0748-95DB-854051A1E04C}" type="presOf" srcId="{28EDA1EC-38C0-284D-8E93-27098E843801}" destId="{EEF86168-22D9-4A4E-93CC-2F5BF21AAFDF}" srcOrd="0" destOrd="0" presId="urn:microsoft.com/office/officeart/2005/8/layout/process1"/>
    <dgm:cxn modelId="{CEA21281-22E9-7A4E-A2AD-2B5FDAF20B2C}" type="presOf" srcId="{2D5CEA64-3D6F-8A41-8646-BF04464FDFC2}" destId="{DC7DA3E3-DE62-7445-9E96-CB05CAABCC95}" srcOrd="0" destOrd="0" presId="urn:microsoft.com/office/officeart/2005/8/layout/process1"/>
    <dgm:cxn modelId="{42014591-C0AA-A241-A481-63D216634FC1}" type="presOf" srcId="{C4EA2C02-7511-3B40-8CA6-BDB631492FA4}" destId="{36508FDC-C0C1-A745-B5A3-7E3268A65CE0}" srcOrd="0" destOrd="0" presId="urn:microsoft.com/office/officeart/2005/8/layout/process1"/>
    <dgm:cxn modelId="{EBE8C7A6-13B8-D047-815C-39C9EBAC8EFA}" type="presOf" srcId="{72C6A20A-4D5A-B546-9943-34A900F35B1E}" destId="{2F4356A6-2984-CE49-9B47-2CB3B99C6D4F}" srcOrd="0" destOrd="0" presId="urn:microsoft.com/office/officeart/2005/8/layout/process1"/>
    <dgm:cxn modelId="{20BE3DA7-513B-7249-B6F8-590AC71DEA44}" type="presOf" srcId="{9CBE7363-6E6A-CE46-BCE6-5C9B7B2D50B8}" destId="{8EC7C567-206E-494C-B307-55D1B134170A}" srcOrd="0" destOrd="0" presId="urn:microsoft.com/office/officeart/2005/8/layout/process1"/>
    <dgm:cxn modelId="{4F89ECA9-BE80-194D-90C2-B09B7FBAA43E}" type="presOf" srcId="{8232A5D8-5D06-A942-81F8-D4320B851706}" destId="{972FBC12-378D-C341-9C57-346CD7BC69A1}" srcOrd="0" destOrd="0" presId="urn:microsoft.com/office/officeart/2005/8/layout/process1"/>
    <dgm:cxn modelId="{BB4E02D1-6507-1F48-935D-3D15C611C83B}" type="presOf" srcId="{96F21053-220D-714E-B842-900ED1C1BF53}" destId="{B4218297-2598-1245-8E01-7515E8BB31C1}" srcOrd="1" destOrd="0" presId="urn:microsoft.com/office/officeart/2005/8/layout/process1"/>
    <dgm:cxn modelId="{AF5D12F6-030E-E84B-BC00-0A177BFD9B0D}" srcId="{8232A5D8-5D06-A942-81F8-D4320B851706}" destId="{72C6A20A-4D5A-B546-9943-34A900F35B1E}" srcOrd="3" destOrd="0" parTransId="{1B6BC53C-3842-0240-9918-55C1EBE7B4F9}" sibTransId="{E115CDEC-F0C7-E842-9028-35E1E90D6F43}"/>
    <dgm:cxn modelId="{B13D857D-1C3B-EE49-B566-89024976C4D8}" type="presParOf" srcId="{972FBC12-378D-C341-9C57-346CD7BC69A1}" destId="{DC7DA3E3-DE62-7445-9E96-CB05CAABCC95}" srcOrd="0" destOrd="0" presId="urn:microsoft.com/office/officeart/2005/8/layout/process1"/>
    <dgm:cxn modelId="{4C0C1A6A-A7EC-CC44-942B-63718A8CE2D6}" type="presParOf" srcId="{972FBC12-378D-C341-9C57-346CD7BC69A1}" destId="{EEF86168-22D9-4A4E-93CC-2F5BF21AAFDF}" srcOrd="1" destOrd="0" presId="urn:microsoft.com/office/officeart/2005/8/layout/process1"/>
    <dgm:cxn modelId="{5AEBDB51-11D1-BB4A-8499-F033DCAFBF7A}" type="presParOf" srcId="{EEF86168-22D9-4A4E-93CC-2F5BF21AAFDF}" destId="{FF7AFE97-7D61-BB48-B259-352B7C0C1850}" srcOrd="0" destOrd="0" presId="urn:microsoft.com/office/officeart/2005/8/layout/process1"/>
    <dgm:cxn modelId="{27CA7C74-44E2-C244-9C4F-26449F084916}" type="presParOf" srcId="{972FBC12-378D-C341-9C57-346CD7BC69A1}" destId="{46CAE130-E5CD-5145-BA7A-8B9DF896CADD}" srcOrd="2" destOrd="0" presId="urn:microsoft.com/office/officeart/2005/8/layout/process1"/>
    <dgm:cxn modelId="{F66AAF6C-C386-2445-A611-23D7F9210921}" type="presParOf" srcId="{972FBC12-378D-C341-9C57-346CD7BC69A1}" destId="{4F581AFA-EE42-314D-AD11-A2BC0E53EA77}" srcOrd="3" destOrd="0" presId="urn:microsoft.com/office/officeart/2005/8/layout/process1"/>
    <dgm:cxn modelId="{F90ADC36-E7B5-DA4F-9A4A-53E5583F0D24}" type="presParOf" srcId="{4F581AFA-EE42-314D-AD11-A2BC0E53EA77}" destId="{B4218297-2598-1245-8E01-7515E8BB31C1}" srcOrd="0" destOrd="0" presId="urn:microsoft.com/office/officeart/2005/8/layout/process1"/>
    <dgm:cxn modelId="{B83D457C-D49C-7C40-8367-F92C7DA100AC}" type="presParOf" srcId="{972FBC12-378D-C341-9C57-346CD7BC69A1}" destId="{36508FDC-C0C1-A745-B5A3-7E3268A65CE0}" srcOrd="4" destOrd="0" presId="urn:microsoft.com/office/officeart/2005/8/layout/process1"/>
    <dgm:cxn modelId="{D9D08026-AAB0-0E4A-9317-6ABA48352584}" type="presParOf" srcId="{972FBC12-378D-C341-9C57-346CD7BC69A1}" destId="{8EC7C567-206E-494C-B307-55D1B134170A}" srcOrd="5" destOrd="0" presId="urn:microsoft.com/office/officeart/2005/8/layout/process1"/>
    <dgm:cxn modelId="{19D4FAD2-47DD-D84D-BE94-18C321107BBF}" type="presParOf" srcId="{8EC7C567-206E-494C-B307-55D1B134170A}" destId="{7C8ECC46-3094-1B40-831E-F6857CE886FD}" srcOrd="0" destOrd="0" presId="urn:microsoft.com/office/officeart/2005/8/layout/process1"/>
    <dgm:cxn modelId="{86266A29-8DDC-0B4B-B97A-E5EC4EF1638E}" type="presParOf" srcId="{972FBC12-378D-C341-9C57-346CD7BC69A1}" destId="{2F4356A6-2984-CE49-9B47-2CB3B99C6D4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FFE5B6-29F2-3A47-B20A-3E02A1CCC181}">
      <dsp:nvSpPr>
        <dsp:cNvPr id="0" name=""/>
        <dsp:cNvSpPr/>
      </dsp:nvSpPr>
      <dsp:spPr>
        <a:xfrm>
          <a:off x="5630" y="0"/>
          <a:ext cx="1938661" cy="3881437"/>
        </a:xfrm>
        <a:prstGeom prst="roundRect">
          <a:avLst>
            <a:gd name="adj" fmla="val 5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0" tIns="68580" rIns="889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>
              <a:solidFill>
                <a:sysClr val="windowText" lastClr="000000"/>
              </a:solidFill>
            </a:rPr>
            <a:t>ITargetBlock</a:t>
          </a:r>
          <a:r>
            <a:rPr lang="en-GB" sz="2000" kern="1200" dirty="0">
              <a:solidFill>
                <a:sysClr val="windowText" lastClr="000000"/>
              </a:solidFill>
            </a:rPr>
            <a:t>&lt;T&gt;</a:t>
          </a:r>
        </a:p>
      </dsp:txBody>
      <dsp:txXfrm rot="16200000">
        <a:off x="-1391892" y="1397522"/>
        <a:ext cx="3182778" cy="387732"/>
      </dsp:txXfrm>
    </dsp:sp>
    <dsp:sp modelId="{0E676BBD-0A94-1D43-A3C5-D4CB0CFCB45D}">
      <dsp:nvSpPr>
        <dsp:cNvPr id="0" name=""/>
        <dsp:cNvSpPr/>
      </dsp:nvSpPr>
      <dsp:spPr>
        <a:xfrm>
          <a:off x="572946" y="0"/>
          <a:ext cx="1444303" cy="3881437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ysClr val="windowText" lastClr="000000"/>
              </a:solidFill>
            </a:rPr>
            <a:t>Input Buffer</a:t>
          </a:r>
        </a:p>
      </dsp:txBody>
      <dsp:txXfrm>
        <a:off x="572946" y="0"/>
        <a:ext cx="1444303" cy="3881437"/>
      </dsp:txXfrm>
    </dsp:sp>
    <dsp:sp modelId="{A45E0D72-9B29-4349-A168-C0DD70E7256F}">
      <dsp:nvSpPr>
        <dsp:cNvPr id="0" name=""/>
        <dsp:cNvSpPr/>
      </dsp:nvSpPr>
      <dsp:spPr>
        <a:xfrm>
          <a:off x="2171798" y="0"/>
          <a:ext cx="4415683" cy="3881437"/>
        </a:xfrm>
        <a:prstGeom prst="roundRect">
          <a:avLst>
            <a:gd name="adj" fmla="val 5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0" tIns="68580" rIns="889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IDataflowBlock</a:t>
          </a:r>
          <a:endParaRPr lang="en-GB" sz="2000" kern="1200" dirty="0"/>
        </a:p>
      </dsp:txBody>
      <dsp:txXfrm rot="16200000">
        <a:off x="1021977" y="1149820"/>
        <a:ext cx="3182778" cy="883136"/>
      </dsp:txXfrm>
    </dsp:sp>
    <dsp:sp modelId="{4BF15B76-5D09-244F-AE9C-20103BBB5B06}">
      <dsp:nvSpPr>
        <dsp:cNvPr id="0" name=""/>
        <dsp:cNvSpPr/>
      </dsp:nvSpPr>
      <dsp:spPr>
        <a:xfrm rot="5400000">
          <a:off x="1908662" y="2996326"/>
          <a:ext cx="570429" cy="662352"/>
        </a:xfrm>
        <a:prstGeom prst="flowChartExtract">
          <a:avLst/>
        </a:prstGeom>
        <a:gradFill rotWithShape="1">
          <a:gsLst>
            <a:gs pos="0">
              <a:schemeClr val="accent1">
                <a:tint val="96000"/>
                <a:lumMod val="100000"/>
              </a:schemeClr>
            </a:gs>
            <a:gs pos="78000">
              <a:schemeClr val="accent1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</dsp:sp>
    <dsp:sp modelId="{1C1458E3-84C0-5C4E-88E3-2454F6EEDF2E}">
      <dsp:nvSpPr>
        <dsp:cNvPr id="0" name=""/>
        <dsp:cNvSpPr/>
      </dsp:nvSpPr>
      <dsp:spPr>
        <a:xfrm>
          <a:off x="3054935" y="0"/>
          <a:ext cx="3289684" cy="3881437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22885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/>
            <a:t>Activity</a:t>
          </a:r>
        </a:p>
      </dsp:txBody>
      <dsp:txXfrm>
        <a:off x="3054935" y="0"/>
        <a:ext cx="3289684" cy="3881437"/>
      </dsp:txXfrm>
    </dsp:sp>
    <dsp:sp modelId="{565DD4F0-EBB2-424E-8ABD-91CE343F0CD5}">
      <dsp:nvSpPr>
        <dsp:cNvPr id="0" name=""/>
        <dsp:cNvSpPr/>
      </dsp:nvSpPr>
      <dsp:spPr>
        <a:xfrm>
          <a:off x="6742031" y="0"/>
          <a:ext cx="1751878" cy="3881437"/>
        </a:xfrm>
        <a:prstGeom prst="roundRect">
          <a:avLst>
            <a:gd name="adj" fmla="val 5000"/>
          </a:avLst>
        </a:prstGeom>
        <a:gradFill rotWithShape="1">
          <a:gsLst>
            <a:gs pos="0">
              <a:schemeClr val="accent5">
                <a:tint val="96000"/>
                <a:lumMod val="100000"/>
              </a:schemeClr>
            </a:gs>
            <a:gs pos="78000">
              <a:schemeClr val="accent5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0" tIns="68580" rIns="889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ISourceBlock</a:t>
          </a:r>
          <a:r>
            <a:rPr lang="en-GB" sz="2000" kern="1200" dirty="0"/>
            <a:t>&lt;V&gt;</a:t>
          </a:r>
        </a:p>
      </dsp:txBody>
      <dsp:txXfrm rot="16200000">
        <a:off x="5325829" y="1416201"/>
        <a:ext cx="3182778" cy="350375"/>
      </dsp:txXfrm>
    </dsp:sp>
    <dsp:sp modelId="{AD356F27-17F5-9147-A880-3AE304E23942}">
      <dsp:nvSpPr>
        <dsp:cNvPr id="0" name=""/>
        <dsp:cNvSpPr/>
      </dsp:nvSpPr>
      <dsp:spPr>
        <a:xfrm rot="5400000">
          <a:off x="6478894" y="2996326"/>
          <a:ext cx="570429" cy="662352"/>
        </a:xfrm>
        <a:prstGeom prst="flowChartExtract">
          <a:avLst/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6"/>
        </a:lnRef>
        <a:fillRef idx="3">
          <a:schemeClr val="accent6"/>
        </a:fillRef>
        <a:effectRef idx="3">
          <a:schemeClr val="accent6"/>
        </a:effectRef>
        <a:fontRef idx="minor">
          <a:schemeClr val="lt1"/>
        </a:fontRef>
      </dsp:style>
    </dsp:sp>
    <dsp:sp modelId="{348D06E3-EF3B-9648-8EF7-CBFABE1F823E}">
      <dsp:nvSpPr>
        <dsp:cNvPr id="0" name=""/>
        <dsp:cNvSpPr/>
      </dsp:nvSpPr>
      <dsp:spPr>
        <a:xfrm>
          <a:off x="7285532" y="0"/>
          <a:ext cx="1305149" cy="3881437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Output Buffer</a:t>
          </a:r>
        </a:p>
      </dsp:txBody>
      <dsp:txXfrm>
        <a:off x="7285532" y="0"/>
        <a:ext cx="1305149" cy="38814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E5C595-DC62-E149-B947-0ECAB2FD60B5}">
      <dsp:nvSpPr>
        <dsp:cNvPr id="0" name=""/>
        <dsp:cNvSpPr/>
      </dsp:nvSpPr>
      <dsp:spPr>
        <a:xfrm>
          <a:off x="7555" y="337742"/>
          <a:ext cx="2258210" cy="1354926"/>
        </a:xfrm>
        <a:prstGeom prst="roundRect">
          <a:avLst>
            <a:gd name="adj" fmla="val 10000"/>
          </a:avLst>
        </a:prstGeom>
        <a:solidFill>
          <a:schemeClr val="lt1"/>
        </a:solidFill>
        <a:ln w="19050" cap="rnd" cmpd="sng" algn="ctr">
          <a:solidFill>
            <a:schemeClr val="dk1"/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Generator</a:t>
          </a:r>
        </a:p>
      </dsp:txBody>
      <dsp:txXfrm>
        <a:off x="47239" y="377426"/>
        <a:ext cx="2178842" cy="1275558"/>
      </dsp:txXfrm>
    </dsp:sp>
    <dsp:sp modelId="{456DC022-8A6B-3F4A-B3A1-FAC1286A0CAE}">
      <dsp:nvSpPr>
        <dsp:cNvPr id="0" name=""/>
        <dsp:cNvSpPr/>
      </dsp:nvSpPr>
      <dsp:spPr>
        <a:xfrm>
          <a:off x="2491587" y="735187"/>
          <a:ext cx="478740" cy="5600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2491587" y="847194"/>
        <a:ext cx="335118" cy="336022"/>
      </dsp:txXfrm>
    </dsp:sp>
    <dsp:sp modelId="{0E24A34C-15FD-D746-904A-91445AECCD3F}">
      <dsp:nvSpPr>
        <dsp:cNvPr id="0" name=""/>
        <dsp:cNvSpPr/>
      </dsp:nvSpPr>
      <dsp:spPr>
        <a:xfrm>
          <a:off x="3169050" y="337742"/>
          <a:ext cx="2258210" cy="135492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tint val="96000"/>
                <a:lumMod val="100000"/>
              </a:schemeClr>
            </a:gs>
            <a:gs pos="78000">
              <a:schemeClr val="accent1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Buffer</a:t>
          </a:r>
        </a:p>
      </dsp:txBody>
      <dsp:txXfrm>
        <a:off x="3208734" y="377426"/>
        <a:ext cx="2178842" cy="1275558"/>
      </dsp:txXfrm>
    </dsp:sp>
    <dsp:sp modelId="{AB545044-9B6B-8342-BDED-998CE35EDC31}">
      <dsp:nvSpPr>
        <dsp:cNvPr id="0" name=""/>
        <dsp:cNvSpPr/>
      </dsp:nvSpPr>
      <dsp:spPr>
        <a:xfrm>
          <a:off x="5653082" y="735187"/>
          <a:ext cx="478740" cy="560036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5653082" y="847194"/>
        <a:ext cx="335118" cy="336022"/>
      </dsp:txXfrm>
    </dsp:sp>
    <dsp:sp modelId="{A606EF0D-9EB6-AB43-BE88-11179444B997}">
      <dsp:nvSpPr>
        <dsp:cNvPr id="0" name=""/>
        <dsp:cNvSpPr/>
      </dsp:nvSpPr>
      <dsp:spPr>
        <a:xfrm>
          <a:off x="6330545" y="337742"/>
          <a:ext cx="2258210" cy="135492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Action</a:t>
          </a:r>
        </a:p>
      </dsp:txBody>
      <dsp:txXfrm>
        <a:off x="6370229" y="377426"/>
        <a:ext cx="2178842" cy="127555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E5C595-DC62-E149-B947-0ECAB2FD60B5}">
      <dsp:nvSpPr>
        <dsp:cNvPr id="0" name=""/>
        <dsp:cNvSpPr/>
      </dsp:nvSpPr>
      <dsp:spPr>
        <a:xfrm>
          <a:off x="7555" y="337742"/>
          <a:ext cx="2258210" cy="1354926"/>
        </a:xfrm>
        <a:prstGeom prst="roundRect">
          <a:avLst>
            <a:gd name="adj" fmla="val 10000"/>
          </a:avLst>
        </a:prstGeom>
        <a:solidFill>
          <a:schemeClr val="lt1"/>
        </a:solidFill>
        <a:ln w="19050" cap="rnd" cmpd="sng" algn="ctr">
          <a:solidFill>
            <a:schemeClr val="dk1"/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Generator</a:t>
          </a:r>
        </a:p>
      </dsp:txBody>
      <dsp:txXfrm>
        <a:off x="47239" y="377426"/>
        <a:ext cx="2178842" cy="1275558"/>
      </dsp:txXfrm>
    </dsp:sp>
    <dsp:sp modelId="{456DC022-8A6B-3F4A-B3A1-FAC1286A0CAE}">
      <dsp:nvSpPr>
        <dsp:cNvPr id="0" name=""/>
        <dsp:cNvSpPr/>
      </dsp:nvSpPr>
      <dsp:spPr>
        <a:xfrm>
          <a:off x="2491587" y="735187"/>
          <a:ext cx="478740" cy="5600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2491587" y="847194"/>
        <a:ext cx="335118" cy="336022"/>
      </dsp:txXfrm>
    </dsp:sp>
    <dsp:sp modelId="{0E24A34C-15FD-D746-904A-91445AECCD3F}">
      <dsp:nvSpPr>
        <dsp:cNvPr id="0" name=""/>
        <dsp:cNvSpPr/>
      </dsp:nvSpPr>
      <dsp:spPr>
        <a:xfrm>
          <a:off x="3169050" y="337742"/>
          <a:ext cx="2258210" cy="135492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tint val="96000"/>
                <a:lumMod val="100000"/>
              </a:schemeClr>
            </a:gs>
            <a:gs pos="78000">
              <a:schemeClr val="accent1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Buffer</a:t>
          </a:r>
        </a:p>
      </dsp:txBody>
      <dsp:txXfrm>
        <a:off x="3208734" y="377426"/>
        <a:ext cx="2178842" cy="1275558"/>
      </dsp:txXfrm>
    </dsp:sp>
    <dsp:sp modelId="{AB545044-9B6B-8342-BDED-998CE35EDC31}">
      <dsp:nvSpPr>
        <dsp:cNvPr id="0" name=""/>
        <dsp:cNvSpPr/>
      </dsp:nvSpPr>
      <dsp:spPr>
        <a:xfrm>
          <a:off x="5653082" y="735187"/>
          <a:ext cx="478740" cy="560036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5653082" y="847194"/>
        <a:ext cx="335118" cy="336022"/>
      </dsp:txXfrm>
    </dsp:sp>
    <dsp:sp modelId="{A606EF0D-9EB6-AB43-BE88-11179444B997}">
      <dsp:nvSpPr>
        <dsp:cNvPr id="0" name=""/>
        <dsp:cNvSpPr/>
      </dsp:nvSpPr>
      <dsp:spPr>
        <a:xfrm>
          <a:off x="6330545" y="337742"/>
          <a:ext cx="2258210" cy="135492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Action</a:t>
          </a:r>
        </a:p>
      </dsp:txBody>
      <dsp:txXfrm>
        <a:off x="6370229" y="377426"/>
        <a:ext cx="2178842" cy="127555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7DA3E3-DE62-7445-9E96-CB05CAABCC95}">
      <dsp:nvSpPr>
        <dsp:cNvPr id="0" name=""/>
        <dsp:cNvSpPr/>
      </dsp:nvSpPr>
      <dsp:spPr>
        <a:xfrm>
          <a:off x="3777" y="1212945"/>
          <a:ext cx="1651683" cy="1455546"/>
        </a:xfrm>
        <a:prstGeom prst="roundRect">
          <a:avLst>
            <a:gd name="adj" fmla="val 1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ysClr val="windowText" lastClr="000000"/>
              </a:solidFill>
            </a:rPr>
            <a:t>Generator</a:t>
          </a:r>
        </a:p>
      </dsp:txBody>
      <dsp:txXfrm>
        <a:off x="46408" y="1255576"/>
        <a:ext cx="1566421" cy="1370284"/>
      </dsp:txXfrm>
    </dsp:sp>
    <dsp:sp modelId="{EEF86168-22D9-4A4E-93CC-2F5BF21AAFDF}">
      <dsp:nvSpPr>
        <dsp:cNvPr id="0" name=""/>
        <dsp:cNvSpPr/>
      </dsp:nvSpPr>
      <dsp:spPr>
        <a:xfrm>
          <a:off x="1820630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1820630" y="1817832"/>
        <a:ext cx="245110" cy="245771"/>
      </dsp:txXfrm>
    </dsp:sp>
    <dsp:sp modelId="{46CAE130-E5CD-5145-BA7A-8B9DF896CADD}">
      <dsp:nvSpPr>
        <dsp:cNvPr id="0" name=""/>
        <dsp:cNvSpPr/>
      </dsp:nvSpPr>
      <dsp:spPr>
        <a:xfrm>
          <a:off x="2316135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96000"/>
                <a:lumMod val="100000"/>
              </a:schemeClr>
            </a:gs>
            <a:gs pos="78000">
              <a:schemeClr val="accent5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Get Wikipedia Data </a:t>
          </a:r>
          <a:br>
            <a:rPr lang="en-GB" sz="1800" kern="1200" dirty="0"/>
          </a:br>
          <a:r>
            <a:rPr lang="en-GB" sz="1800" kern="1200" dirty="0"/>
            <a:t>(Transform Block)</a:t>
          </a:r>
        </a:p>
      </dsp:txBody>
      <dsp:txXfrm>
        <a:off x="2358766" y="1255576"/>
        <a:ext cx="1566421" cy="1370284"/>
      </dsp:txXfrm>
    </dsp:sp>
    <dsp:sp modelId="{4F581AFA-EE42-314D-AD11-A2BC0E53EA77}">
      <dsp:nvSpPr>
        <dsp:cNvPr id="0" name=""/>
        <dsp:cNvSpPr/>
      </dsp:nvSpPr>
      <dsp:spPr>
        <a:xfrm>
          <a:off x="4132987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4132987" y="1817832"/>
        <a:ext cx="245110" cy="245771"/>
      </dsp:txXfrm>
    </dsp:sp>
    <dsp:sp modelId="{36508FDC-C0C1-A745-B5A3-7E3268A65CE0}">
      <dsp:nvSpPr>
        <dsp:cNvPr id="0" name=""/>
        <dsp:cNvSpPr/>
      </dsp:nvSpPr>
      <dsp:spPr>
        <a:xfrm>
          <a:off x="4628492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tint val="96000"/>
                <a:lumMod val="100000"/>
              </a:schemeClr>
            </a:gs>
            <a:gs pos="78000">
              <a:schemeClr val="accent6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6"/>
        </a:lnRef>
        <a:fillRef idx="3">
          <a:schemeClr val="accent6"/>
        </a:fillRef>
        <a:effectRef idx="3">
          <a:schemeClr val="accent6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Summarise</a:t>
          </a:r>
          <a:br>
            <a:rPr lang="en-GB" sz="1800" kern="1200" dirty="0"/>
          </a:br>
          <a:r>
            <a:rPr lang="en-GB" sz="1800" kern="1200" dirty="0"/>
            <a:t>(Custom Block)</a:t>
          </a:r>
        </a:p>
      </dsp:txBody>
      <dsp:txXfrm>
        <a:off x="4671123" y="1255576"/>
        <a:ext cx="1566421" cy="1370284"/>
      </dsp:txXfrm>
    </dsp:sp>
    <dsp:sp modelId="{8EC7C567-206E-494C-B307-55D1B134170A}">
      <dsp:nvSpPr>
        <dsp:cNvPr id="0" name=""/>
        <dsp:cNvSpPr/>
      </dsp:nvSpPr>
      <dsp:spPr>
        <a:xfrm>
          <a:off x="6445345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6445345" y="1817832"/>
        <a:ext cx="245110" cy="245771"/>
      </dsp:txXfrm>
    </dsp:sp>
    <dsp:sp modelId="{2F4356A6-2984-CE49-9B47-2CB3B99C6D4F}">
      <dsp:nvSpPr>
        <dsp:cNvPr id="0" name=""/>
        <dsp:cNvSpPr/>
      </dsp:nvSpPr>
      <dsp:spPr>
        <a:xfrm>
          <a:off x="6940850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Display</a:t>
          </a:r>
          <a:br>
            <a:rPr lang="en-GB" sz="1800" kern="1200" dirty="0"/>
          </a:br>
          <a:r>
            <a:rPr lang="en-GB" sz="1800" kern="1200" dirty="0"/>
            <a:t>(</a:t>
          </a:r>
          <a:r>
            <a:rPr lang="en-GB" sz="1800" kern="1200" dirty="0" err="1"/>
            <a:t>ActionBlock</a:t>
          </a:r>
          <a:r>
            <a:rPr lang="en-GB" sz="1800" kern="1200" dirty="0"/>
            <a:t>)</a:t>
          </a:r>
        </a:p>
      </dsp:txBody>
      <dsp:txXfrm>
        <a:off x="6983481" y="1255576"/>
        <a:ext cx="1566421" cy="137028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7DA3E3-DE62-7445-9E96-CB05CAABCC95}">
      <dsp:nvSpPr>
        <dsp:cNvPr id="0" name=""/>
        <dsp:cNvSpPr/>
      </dsp:nvSpPr>
      <dsp:spPr>
        <a:xfrm>
          <a:off x="3777" y="1212945"/>
          <a:ext cx="1651683" cy="1455546"/>
        </a:xfrm>
        <a:prstGeom prst="roundRect">
          <a:avLst>
            <a:gd name="adj" fmla="val 1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ysClr val="windowText" lastClr="000000"/>
              </a:solidFill>
            </a:rPr>
            <a:t>Generator</a:t>
          </a:r>
        </a:p>
      </dsp:txBody>
      <dsp:txXfrm>
        <a:off x="46408" y="1255576"/>
        <a:ext cx="1566421" cy="1370284"/>
      </dsp:txXfrm>
    </dsp:sp>
    <dsp:sp modelId="{EEF86168-22D9-4A4E-93CC-2F5BF21AAFDF}">
      <dsp:nvSpPr>
        <dsp:cNvPr id="0" name=""/>
        <dsp:cNvSpPr/>
      </dsp:nvSpPr>
      <dsp:spPr>
        <a:xfrm>
          <a:off x="1820630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1820630" y="1817832"/>
        <a:ext cx="245110" cy="245771"/>
      </dsp:txXfrm>
    </dsp:sp>
    <dsp:sp modelId="{46CAE130-E5CD-5145-BA7A-8B9DF896CADD}">
      <dsp:nvSpPr>
        <dsp:cNvPr id="0" name=""/>
        <dsp:cNvSpPr/>
      </dsp:nvSpPr>
      <dsp:spPr>
        <a:xfrm>
          <a:off x="2316135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96000"/>
                <a:lumMod val="100000"/>
              </a:schemeClr>
            </a:gs>
            <a:gs pos="78000">
              <a:schemeClr val="accent5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Get Wikipedia Data </a:t>
          </a:r>
          <a:br>
            <a:rPr lang="en-GB" sz="1800" kern="1200" dirty="0"/>
          </a:br>
          <a:r>
            <a:rPr lang="en-GB" sz="1800" kern="1200" dirty="0"/>
            <a:t>(Transform Block)</a:t>
          </a:r>
        </a:p>
      </dsp:txBody>
      <dsp:txXfrm>
        <a:off x="2358766" y="1255576"/>
        <a:ext cx="1566421" cy="1370284"/>
      </dsp:txXfrm>
    </dsp:sp>
    <dsp:sp modelId="{4F581AFA-EE42-314D-AD11-A2BC0E53EA77}">
      <dsp:nvSpPr>
        <dsp:cNvPr id="0" name=""/>
        <dsp:cNvSpPr/>
      </dsp:nvSpPr>
      <dsp:spPr>
        <a:xfrm>
          <a:off x="4132987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4132987" y="1817832"/>
        <a:ext cx="245110" cy="245771"/>
      </dsp:txXfrm>
    </dsp:sp>
    <dsp:sp modelId="{36508FDC-C0C1-A745-B5A3-7E3268A65CE0}">
      <dsp:nvSpPr>
        <dsp:cNvPr id="0" name=""/>
        <dsp:cNvSpPr/>
      </dsp:nvSpPr>
      <dsp:spPr>
        <a:xfrm>
          <a:off x="4628492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tint val="96000"/>
                <a:lumMod val="100000"/>
              </a:schemeClr>
            </a:gs>
            <a:gs pos="78000">
              <a:schemeClr val="accent6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6"/>
        </a:lnRef>
        <a:fillRef idx="3">
          <a:schemeClr val="accent6"/>
        </a:fillRef>
        <a:effectRef idx="3">
          <a:schemeClr val="accent6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Summarise</a:t>
          </a:r>
          <a:br>
            <a:rPr lang="en-GB" sz="1800" kern="1200" dirty="0"/>
          </a:br>
          <a:r>
            <a:rPr lang="en-GB" sz="1800" kern="1200" dirty="0"/>
            <a:t>(Custom Block)</a:t>
          </a:r>
        </a:p>
      </dsp:txBody>
      <dsp:txXfrm>
        <a:off x="4671123" y="1255576"/>
        <a:ext cx="1566421" cy="1370284"/>
      </dsp:txXfrm>
    </dsp:sp>
    <dsp:sp modelId="{8EC7C567-206E-494C-B307-55D1B134170A}">
      <dsp:nvSpPr>
        <dsp:cNvPr id="0" name=""/>
        <dsp:cNvSpPr/>
      </dsp:nvSpPr>
      <dsp:spPr>
        <a:xfrm>
          <a:off x="6445345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6445345" y="1817832"/>
        <a:ext cx="245110" cy="245771"/>
      </dsp:txXfrm>
    </dsp:sp>
    <dsp:sp modelId="{2F4356A6-2984-CE49-9B47-2CB3B99C6D4F}">
      <dsp:nvSpPr>
        <dsp:cNvPr id="0" name=""/>
        <dsp:cNvSpPr/>
      </dsp:nvSpPr>
      <dsp:spPr>
        <a:xfrm>
          <a:off x="6940850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Display</a:t>
          </a:r>
          <a:br>
            <a:rPr lang="en-GB" sz="1800" kern="1200" dirty="0"/>
          </a:br>
          <a:r>
            <a:rPr lang="en-GB" sz="1800" kern="1200" dirty="0"/>
            <a:t>(</a:t>
          </a:r>
          <a:r>
            <a:rPr lang="en-GB" sz="1800" kern="1200" dirty="0" err="1"/>
            <a:t>ActionBlock</a:t>
          </a:r>
          <a:r>
            <a:rPr lang="en-GB" sz="1800" kern="1200" dirty="0"/>
            <a:t>)</a:t>
          </a:r>
        </a:p>
      </dsp:txBody>
      <dsp:txXfrm>
        <a:off x="6983481" y="1255576"/>
        <a:ext cx="1566421" cy="13702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2.png>
</file>

<file path=ppt/media/image3.tiff>
</file>

<file path=ppt/media/image4.jpg>
</file>

<file path=ppt/media/image5.tiff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E47694-8999-3548-9F4D-1B06B22B82CD}" type="datetimeFigureOut">
              <a:rPr lang="en-US" smtClean="0"/>
              <a:t>10/9/19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EA5566-AE5F-4F47-9327-8F0A9BCB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432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4ECDC7-9AA7-6E4E-A211-1F0CE580590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004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Sample-2</a:t>
            </a:r>
          </a:p>
          <a:p>
            <a:endParaRPr lang="en-US" dirty="0"/>
          </a:p>
          <a:p>
            <a:r>
              <a:rPr lang="en-US" dirty="0"/>
              <a:t>Walk through the custom block</a:t>
            </a:r>
          </a:p>
          <a:p>
            <a:r>
              <a:rPr lang="en-US" dirty="0"/>
              <a:t>Show how filtering can be used, but </a:t>
            </a:r>
            <a:r>
              <a:rPr lang="en-US" dirty="0" err="1"/>
              <a:t>borks</a:t>
            </a:r>
            <a:r>
              <a:rPr lang="en-US" dirty="0"/>
              <a:t> things…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8743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Sample-2</a:t>
            </a:r>
          </a:p>
          <a:p>
            <a:endParaRPr lang="en-US" dirty="0"/>
          </a:p>
          <a:p>
            <a:r>
              <a:rPr lang="en-US" dirty="0"/>
              <a:t>Walk through the custom block</a:t>
            </a:r>
          </a:p>
          <a:p>
            <a:r>
              <a:rPr lang="en-US" dirty="0"/>
              <a:t>Show how filtering can be used, but </a:t>
            </a:r>
            <a:r>
              <a:rPr lang="en-US" dirty="0" err="1"/>
              <a:t>borks</a:t>
            </a:r>
            <a:r>
              <a:rPr lang="en-US" dirty="0"/>
              <a:t> things…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2941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7867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3799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9729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848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Available since .NET 4.5</a:t>
            </a:r>
          </a:p>
          <a:p>
            <a:r>
              <a:rPr lang="en-US" dirty="0"/>
              <a:t>Never part of the base framework</a:t>
            </a:r>
          </a:p>
          <a:p>
            <a:r>
              <a:rPr lang="en-US" dirty="0"/>
              <a:t>Leverages the TPL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087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Actor pattern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358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the progression of the samples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3641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  <a:p>
            <a:r>
              <a:rPr lang="en-US" dirty="0"/>
              <a:t>Targets</a:t>
            </a:r>
          </a:p>
          <a:p>
            <a:r>
              <a:rPr lang="en-US" dirty="0"/>
              <a:t>Propagators</a:t>
            </a:r>
          </a:p>
          <a:p>
            <a:r>
              <a:rPr lang="en-US" dirty="0"/>
              <a:t>Connected together into pipelines</a:t>
            </a:r>
          </a:p>
          <a:p>
            <a:r>
              <a:rPr lang="en-US" dirty="0"/>
              <a:t>Filtering (of connections), Exception handling, Completion events, Cancellation.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0399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8782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6079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Build Demo project up to Sample-1 (using snippets)</a:t>
            </a:r>
          </a:p>
          <a:p>
            <a:endParaRPr lang="en-US" dirty="0"/>
          </a:p>
          <a:p>
            <a:r>
              <a:rPr lang="en-US" dirty="0"/>
              <a:t>Explain chaining</a:t>
            </a:r>
          </a:p>
          <a:p>
            <a:r>
              <a:rPr lang="en-US" dirty="0"/>
              <a:t>Show serialized execution</a:t>
            </a:r>
          </a:p>
          <a:p>
            <a:r>
              <a:rPr lang="en-US" dirty="0"/>
              <a:t>Show parallel execution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9784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Build Demo project up to Sample-1 (using snippets)</a:t>
            </a:r>
          </a:p>
          <a:p>
            <a:endParaRPr lang="en-US" dirty="0"/>
          </a:p>
          <a:p>
            <a:r>
              <a:rPr lang="en-US" dirty="0"/>
              <a:t>Explain chaining</a:t>
            </a:r>
          </a:p>
          <a:p>
            <a:r>
              <a:rPr lang="en-US" dirty="0"/>
              <a:t>Show serialized execution</a:t>
            </a:r>
          </a:p>
          <a:p>
            <a:r>
              <a:rPr lang="en-US" dirty="0"/>
              <a:t>Show parallel execution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503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twitter.com/rammesses" TargetMode="External"/><Relationship Id="rId5" Type="http://schemas.openxmlformats.org/officeDocument/2006/relationships/hyperlink" Target="mailto:joel@Hammond-turner.org.uk" TargetMode="External"/><Relationship Id="rId4" Type="http://schemas.openxmlformats.org/officeDocument/2006/relationships/hyperlink" Target="https://www.hammond-turner.org.uk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pi/system.threading.tasks.dataflow.broadcastblock-1" TargetMode="External"/><Relationship Id="rId2" Type="http://schemas.openxmlformats.org/officeDocument/2006/relationships/hyperlink" Target="https://docs.microsoft.com/en-us/dotnet/api/system.threading.tasks.dataflow.bufferblock-1" TargetMode="Externa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hyperlink" Target="https://docs.microsoft.com/en-us/dotnet/api/system.threading.tasks.dataflow.writeonceblock-1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pi/system.threading.tasks.dataflow.transformblock-2" TargetMode="External"/><Relationship Id="rId2" Type="http://schemas.openxmlformats.org/officeDocument/2006/relationships/hyperlink" Target="https://docs.microsoft.com/en-us/dotnet/api/system.threading.tasks.dataflow.actionblock-1" TargetMode="Externa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openxmlformats.org/officeDocument/2006/relationships/hyperlink" Target="https://docs.microsoft.com/en-us/dotnet/api/system.threading.tasks.dataflow.transformmanyblock-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pi/system.threading.tasks.dataflow.joinblock-2" TargetMode="External"/><Relationship Id="rId2" Type="http://schemas.openxmlformats.org/officeDocument/2006/relationships/hyperlink" Target="https://docs.microsoft.com/en-us/dotnet/api/system.threading.tasks.dataflow.batchblock-1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hyperlink" Target="https://docs.microsoft.com/en-us/dotnet/api/system.threading.tasks.dataflow.batchedjoinblock-2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11.jpg"/><Relationship Id="rId7" Type="http://schemas.openxmlformats.org/officeDocument/2006/relationships/diagramLayout" Target="../diagrams/layout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.xml"/><Relationship Id="rId5" Type="http://schemas.microsoft.com/office/2007/relationships/hdphoto" Target="../media/hdphoto4.wdp"/><Relationship Id="rId10" Type="http://schemas.microsoft.com/office/2007/relationships/diagramDrawing" Target="../diagrams/drawing2.xml"/><Relationship Id="rId4" Type="http://schemas.openxmlformats.org/officeDocument/2006/relationships/image" Target="../media/image12.png"/><Relationship Id="rId9" Type="http://schemas.openxmlformats.org/officeDocument/2006/relationships/diagramColors" Target="../diagrams/colors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3.xml"/><Relationship Id="rId3" Type="http://schemas.openxmlformats.org/officeDocument/2006/relationships/image" Target="../media/image11.jpg"/><Relationship Id="rId7" Type="http://schemas.openxmlformats.org/officeDocument/2006/relationships/diagramLayout" Target="../diagrams/layout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3.xml"/><Relationship Id="rId5" Type="http://schemas.microsoft.com/office/2007/relationships/hdphoto" Target="../media/hdphoto4.wdp"/><Relationship Id="rId10" Type="http://schemas.microsoft.com/office/2007/relationships/diagramDrawing" Target="../diagrams/drawing3.xml"/><Relationship Id="rId4" Type="http://schemas.openxmlformats.org/officeDocument/2006/relationships/image" Target="../media/image12.png"/><Relationship Id="rId9" Type="http://schemas.openxmlformats.org/officeDocument/2006/relationships/diagramColors" Target="../diagrams/colors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rammesses" TargetMode="External"/><Relationship Id="rId2" Type="http://schemas.openxmlformats.org/officeDocument/2006/relationships/hyperlink" Target="mailto:joel@hammond-turner.org.uk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16.jpe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2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16.jpe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5.wdp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5.wdp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microsoft.com/office/2007/relationships/hdphoto" Target="../media/hdphoto6.wdp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bit.ly/TPLDataflow-Repo" TargetMode="External"/><Relationship Id="rId3" Type="http://schemas.openxmlformats.org/officeDocument/2006/relationships/hyperlink" Target="mailto:joel@hammond-turner.org.uk" TargetMode="External"/><Relationship Id="rId7" Type="http://schemas.openxmlformats.org/officeDocument/2006/relationships/hyperlink" Target="https://bit.ly/TPLDataflow-Docs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image" Target="../media/image2.png"/><Relationship Id="rId10" Type="http://schemas.openxmlformats.org/officeDocument/2006/relationships/hyperlink" Target="http://bit.ly/TPLDataflow-Feedback" TargetMode="External"/><Relationship Id="rId4" Type="http://schemas.openxmlformats.org/officeDocument/2006/relationships/hyperlink" Target="https://twitter.com/rammesses" TargetMode="External"/><Relationship Id="rId9" Type="http://schemas.openxmlformats.org/officeDocument/2006/relationships/hyperlink" Target="https://bit.ly/TPLDataflow-Deck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BD5A3-B0F2-4589-84E7-6E19F126A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3841" y="1200150"/>
            <a:ext cx="2949178" cy="1028700"/>
          </a:xfrm>
        </p:spPr>
        <p:txBody>
          <a:bodyPr>
            <a:noAutofit/>
          </a:bodyPr>
          <a:lstStyle/>
          <a:p>
            <a:r>
              <a:rPr lang="en-GB" sz="3200" b="1" dirty="0"/>
              <a:t>TPL Dataflow</a:t>
            </a:r>
            <a:br>
              <a:rPr lang="en-GB" dirty="0"/>
            </a:br>
            <a:r>
              <a:rPr lang="en-GB" sz="1200" dirty="0"/>
              <a:t>The best little async library you’ve never heard of…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15767-DBC4-4914-AE30-A39E70E6D7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1391" y="1603774"/>
            <a:ext cx="4110981" cy="364926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From the docs:</a:t>
            </a:r>
          </a:p>
          <a:p>
            <a:pPr marL="400050" lvl="1" indent="0">
              <a:buNone/>
            </a:pPr>
            <a:r>
              <a:rPr lang="en-GB" dirty="0"/>
              <a:t>The Task Parallel Library (TPL) provides dataflow components to help increase the robustness of concurrency-enabled applications. </a:t>
            </a:r>
          </a:p>
          <a:p>
            <a:pPr marL="0" indent="0">
              <a:buNone/>
            </a:pPr>
            <a:r>
              <a:rPr lang="en-GB" dirty="0"/>
              <a:t>What it actually does is give you the tools to create in-process async pipelines in a simple, structured manner.</a:t>
            </a:r>
          </a:p>
          <a:p>
            <a:pPr marL="0" indent="0">
              <a:buNone/>
            </a:pPr>
            <a:r>
              <a:rPr lang="en-GB" dirty="0"/>
              <a:t>And I'm betting that like me (until recently), this is a library you'll never even have heard of.</a:t>
            </a:r>
          </a:p>
          <a:p>
            <a:pPr marL="0" indent="0">
              <a:buNone/>
            </a:pPr>
            <a:r>
              <a:rPr lang="en-GB" dirty="0"/>
              <a:t>I'll cover the basics - Sources, Targets and Blocks - and how to link them together into useful **asynchronous** and **parallel** pipelines within your programs. </a:t>
            </a:r>
          </a:p>
          <a:p>
            <a:pPr marL="0" indent="0">
              <a:buNone/>
            </a:pPr>
            <a:r>
              <a:rPr lang="en-GB" dirty="0"/>
              <a:t>We'll handle error conditions, cancellation and how to control the degree of parallelism - with samples that give you a bit more than "Hello World".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49355BF-9D40-40C1-AE53-5A49985FF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828326" y="2434510"/>
            <a:ext cx="1283500" cy="1785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B8AF8D-B063-402A-AC2F-4E9D0E007B3B}"/>
              </a:ext>
            </a:extLst>
          </p:cNvPr>
          <p:cNvSpPr txBox="1"/>
          <p:nvPr/>
        </p:nvSpPr>
        <p:spPr>
          <a:xfrm rot="10800000" flipV="1">
            <a:off x="2049516" y="4612531"/>
            <a:ext cx="30732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W: </a:t>
            </a:r>
            <a:r>
              <a:rPr lang="en-GB" sz="1200" dirty="0">
                <a:hlinkClick r:id="rId4"/>
              </a:rPr>
              <a:t>https://www.hammond-turner.org.uk</a:t>
            </a:r>
            <a:endParaRPr lang="en-GB" sz="1200" dirty="0"/>
          </a:p>
          <a:p>
            <a:r>
              <a:rPr lang="en-GB" sz="1200" dirty="0"/>
              <a:t>E:  </a:t>
            </a:r>
            <a:r>
              <a:rPr lang="en-GB" sz="1200" dirty="0">
                <a:hlinkClick r:id="rId5"/>
              </a:rPr>
              <a:t>joel@Hammond-turner.org.uk</a:t>
            </a:r>
            <a:endParaRPr lang="en-GB" sz="1200" dirty="0"/>
          </a:p>
          <a:p>
            <a:r>
              <a:rPr lang="en-GB" sz="1200" dirty="0"/>
              <a:t>T:  </a:t>
            </a:r>
            <a:r>
              <a:rPr lang="en-GB" sz="1200" dirty="0">
                <a:hlinkClick r:id="rId6"/>
              </a:rPr>
              <a:t>@</a:t>
            </a:r>
            <a:r>
              <a:rPr lang="en-GB" sz="1200" dirty="0" err="1">
                <a:hlinkClick r:id="rId6"/>
              </a:rPr>
              <a:t>Rammesses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658896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030C5-B47E-9741-BAF4-7FAFC2460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TPL Dataflow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37913-BFD2-0C47-A9D2-91956C592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via NuGet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341922-3620-1B4C-A378-01B9765195B4}"/>
              </a:ext>
            </a:extLst>
          </p:cNvPr>
          <p:cNvSpPr txBox="1"/>
          <p:nvPr/>
        </p:nvSpPr>
        <p:spPr>
          <a:xfrm>
            <a:off x="1003300" y="2870200"/>
            <a:ext cx="7569200" cy="36933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/>
              <a:t>&gt; dotnet add package </a:t>
            </a:r>
            <a:r>
              <a:rPr lang="en-GB" dirty="0" err="1"/>
              <a:t>System.Threading.Tasks.Dataflow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371BAC-CFA8-0F49-985A-C390E122D7D5}"/>
              </a:ext>
            </a:extLst>
          </p:cNvPr>
          <p:cNvSpPr txBox="1"/>
          <p:nvPr/>
        </p:nvSpPr>
        <p:spPr>
          <a:xfrm>
            <a:off x="1003300" y="3469721"/>
            <a:ext cx="7569200" cy="36933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/>
              <a:t>PM&gt; install-package </a:t>
            </a:r>
            <a:r>
              <a:rPr lang="en-GB" dirty="0" err="1"/>
              <a:t>System.Threading.Tasks.Dataflow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159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C7F54-20A1-A94A-B069-F7C5F6232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 the box?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7906870-640E-394C-8B14-25EFB1A98509}"/>
              </a:ext>
            </a:extLst>
          </p:cNvPr>
          <p:cNvGrpSpPr/>
          <p:nvPr/>
        </p:nvGrpSpPr>
        <p:grpSpPr>
          <a:xfrm>
            <a:off x="677863" y="2160588"/>
            <a:ext cx="8596312" cy="1212949"/>
            <a:chOff x="677863" y="2160588"/>
            <a:chExt cx="8596312" cy="1212949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39BD5DD2-703D-A94D-AD33-7C238FB9B415}"/>
                </a:ext>
              </a:extLst>
            </p:cNvPr>
            <p:cNvSpPr/>
            <p:nvPr/>
          </p:nvSpPr>
          <p:spPr>
            <a:xfrm>
              <a:off x="677863" y="2160588"/>
              <a:ext cx="8596312" cy="1212949"/>
            </a:xfrm>
            <a:custGeom>
              <a:avLst/>
              <a:gdLst>
                <a:gd name="connsiteX0" fmla="*/ 0 w 8596312"/>
                <a:gd name="connsiteY0" fmla="*/ 121295 h 1212949"/>
                <a:gd name="connsiteX1" fmla="*/ 121295 w 8596312"/>
                <a:gd name="connsiteY1" fmla="*/ 0 h 1212949"/>
                <a:gd name="connsiteX2" fmla="*/ 8475017 w 8596312"/>
                <a:gd name="connsiteY2" fmla="*/ 0 h 1212949"/>
                <a:gd name="connsiteX3" fmla="*/ 8596312 w 8596312"/>
                <a:gd name="connsiteY3" fmla="*/ 121295 h 1212949"/>
                <a:gd name="connsiteX4" fmla="*/ 8596312 w 8596312"/>
                <a:gd name="connsiteY4" fmla="*/ 1091654 h 1212949"/>
                <a:gd name="connsiteX5" fmla="*/ 8475017 w 8596312"/>
                <a:gd name="connsiteY5" fmla="*/ 1212949 h 1212949"/>
                <a:gd name="connsiteX6" fmla="*/ 121295 w 8596312"/>
                <a:gd name="connsiteY6" fmla="*/ 1212949 h 1212949"/>
                <a:gd name="connsiteX7" fmla="*/ 0 w 8596312"/>
                <a:gd name="connsiteY7" fmla="*/ 1091654 h 1212949"/>
                <a:gd name="connsiteX8" fmla="*/ 0 w 8596312"/>
                <a:gd name="connsiteY8" fmla="*/ 121295 h 121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312" h="1212949">
                  <a:moveTo>
                    <a:pt x="0" y="121295"/>
                  </a:moveTo>
                  <a:cubicBezTo>
                    <a:pt x="0" y="54306"/>
                    <a:pt x="54306" y="0"/>
                    <a:pt x="121295" y="0"/>
                  </a:cubicBezTo>
                  <a:lnTo>
                    <a:pt x="8475017" y="0"/>
                  </a:lnTo>
                  <a:cubicBezTo>
                    <a:pt x="8542006" y="0"/>
                    <a:pt x="8596312" y="54306"/>
                    <a:pt x="8596312" y="121295"/>
                  </a:cubicBezTo>
                  <a:lnTo>
                    <a:pt x="8596312" y="1091654"/>
                  </a:lnTo>
                  <a:cubicBezTo>
                    <a:pt x="8596312" y="1158643"/>
                    <a:pt x="8542006" y="1212949"/>
                    <a:pt x="8475017" y="1212949"/>
                  </a:cubicBezTo>
                  <a:lnTo>
                    <a:pt x="121295" y="1212949"/>
                  </a:lnTo>
                  <a:cubicBezTo>
                    <a:pt x="54306" y="1212949"/>
                    <a:pt x="0" y="1158643"/>
                    <a:pt x="0" y="1091654"/>
                  </a:cubicBezTo>
                  <a:lnTo>
                    <a:pt x="0" y="121295"/>
                  </a:lnTo>
                  <a:close/>
                </a:path>
              </a:pathLst>
            </a:cu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12947" tIns="72390" rIns="72391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900" b="1" kern="1200" dirty="0"/>
                <a:t>Buffering Blocks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BufferBlock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BroadcastBlock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WriteOnceBlock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75596D04-CDDE-0E49-8382-F8E34B756BE1}"/>
                </a:ext>
              </a:extLst>
            </p:cNvPr>
            <p:cNvSpPr/>
            <p:nvPr/>
          </p:nvSpPr>
          <p:spPr>
            <a:xfrm>
              <a:off x="799157" y="2281882"/>
              <a:ext cx="1719262" cy="970359"/>
            </a:xfrm>
            <a:prstGeom prst="roundRect">
              <a:avLst>
                <a:gd name="adj" fmla="val 10000"/>
              </a:avLst>
            </a:prstGeom>
            <a:blipFill dpi="0"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00" b="90000" l="10000" r="90000">
                            <a14:backgroundMark x1="2100" y1="20100" x2="2100" y2="2010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21780" r="21780"/>
              </a:stretch>
            </a:blip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BCA502F-44BC-2B47-844C-70971D72B379}"/>
              </a:ext>
            </a:extLst>
          </p:cNvPr>
          <p:cNvGrpSpPr/>
          <p:nvPr/>
        </p:nvGrpSpPr>
        <p:grpSpPr>
          <a:xfrm>
            <a:off x="677863" y="3494831"/>
            <a:ext cx="8596312" cy="1212949"/>
            <a:chOff x="677863" y="3494831"/>
            <a:chExt cx="8596312" cy="1212949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D22A18DF-1A77-8045-BDBB-236821501293}"/>
                </a:ext>
              </a:extLst>
            </p:cNvPr>
            <p:cNvSpPr/>
            <p:nvPr/>
          </p:nvSpPr>
          <p:spPr>
            <a:xfrm>
              <a:off x="677863" y="3494831"/>
              <a:ext cx="8596312" cy="1212949"/>
            </a:xfrm>
            <a:custGeom>
              <a:avLst/>
              <a:gdLst>
                <a:gd name="connsiteX0" fmla="*/ 0 w 8596312"/>
                <a:gd name="connsiteY0" fmla="*/ 121295 h 1212949"/>
                <a:gd name="connsiteX1" fmla="*/ 121295 w 8596312"/>
                <a:gd name="connsiteY1" fmla="*/ 0 h 1212949"/>
                <a:gd name="connsiteX2" fmla="*/ 8475017 w 8596312"/>
                <a:gd name="connsiteY2" fmla="*/ 0 h 1212949"/>
                <a:gd name="connsiteX3" fmla="*/ 8596312 w 8596312"/>
                <a:gd name="connsiteY3" fmla="*/ 121295 h 1212949"/>
                <a:gd name="connsiteX4" fmla="*/ 8596312 w 8596312"/>
                <a:gd name="connsiteY4" fmla="*/ 1091654 h 1212949"/>
                <a:gd name="connsiteX5" fmla="*/ 8475017 w 8596312"/>
                <a:gd name="connsiteY5" fmla="*/ 1212949 h 1212949"/>
                <a:gd name="connsiteX6" fmla="*/ 121295 w 8596312"/>
                <a:gd name="connsiteY6" fmla="*/ 1212949 h 1212949"/>
                <a:gd name="connsiteX7" fmla="*/ 0 w 8596312"/>
                <a:gd name="connsiteY7" fmla="*/ 1091654 h 1212949"/>
                <a:gd name="connsiteX8" fmla="*/ 0 w 8596312"/>
                <a:gd name="connsiteY8" fmla="*/ 121295 h 121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312" h="1212949">
                  <a:moveTo>
                    <a:pt x="0" y="121295"/>
                  </a:moveTo>
                  <a:cubicBezTo>
                    <a:pt x="0" y="54306"/>
                    <a:pt x="54306" y="0"/>
                    <a:pt x="121295" y="0"/>
                  </a:cubicBezTo>
                  <a:lnTo>
                    <a:pt x="8475017" y="0"/>
                  </a:lnTo>
                  <a:cubicBezTo>
                    <a:pt x="8542006" y="0"/>
                    <a:pt x="8596312" y="54306"/>
                    <a:pt x="8596312" y="121295"/>
                  </a:cubicBezTo>
                  <a:lnTo>
                    <a:pt x="8596312" y="1091654"/>
                  </a:lnTo>
                  <a:cubicBezTo>
                    <a:pt x="8596312" y="1158643"/>
                    <a:pt x="8542006" y="1212949"/>
                    <a:pt x="8475017" y="1212949"/>
                  </a:cubicBezTo>
                  <a:lnTo>
                    <a:pt x="121295" y="1212949"/>
                  </a:lnTo>
                  <a:cubicBezTo>
                    <a:pt x="54306" y="1212949"/>
                    <a:pt x="0" y="1158643"/>
                    <a:pt x="0" y="1091654"/>
                  </a:cubicBezTo>
                  <a:lnTo>
                    <a:pt x="0" y="121295"/>
                  </a:lnTo>
                  <a:close/>
                </a:path>
              </a:pathLst>
            </a:cu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12947" tIns="72390" rIns="72391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900" b="1" kern="1200" dirty="0"/>
                <a:t>Execution Blocks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ActionBlock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TransformBlock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TransformManyBlock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EC0D5BE5-B6AC-1943-8E3C-D358E4C454B4}"/>
                </a:ext>
              </a:extLst>
            </p:cNvPr>
            <p:cNvSpPr/>
            <p:nvPr/>
          </p:nvSpPr>
          <p:spPr>
            <a:xfrm>
              <a:off x="799157" y="3616126"/>
              <a:ext cx="1719262" cy="970359"/>
            </a:xfrm>
            <a:prstGeom prst="roundRect">
              <a:avLst>
                <a:gd name="adj" fmla="val 10000"/>
              </a:avLst>
            </a:prstGeom>
            <a:blipFill dpi="0"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7670" r="7670"/>
              </a:stretch>
            </a:blipFill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95999EA-2CED-FF4B-8D20-91B1E6F184E3}"/>
              </a:ext>
            </a:extLst>
          </p:cNvPr>
          <p:cNvGrpSpPr/>
          <p:nvPr/>
        </p:nvGrpSpPr>
        <p:grpSpPr>
          <a:xfrm>
            <a:off x="677863" y="4829075"/>
            <a:ext cx="8596312" cy="1212949"/>
            <a:chOff x="677863" y="4829075"/>
            <a:chExt cx="8596312" cy="1212949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C322847-6931-0844-91AC-9C9EC9F75AB7}"/>
                </a:ext>
              </a:extLst>
            </p:cNvPr>
            <p:cNvSpPr/>
            <p:nvPr/>
          </p:nvSpPr>
          <p:spPr>
            <a:xfrm>
              <a:off x="677863" y="4829075"/>
              <a:ext cx="8596312" cy="1212949"/>
            </a:xfrm>
            <a:custGeom>
              <a:avLst/>
              <a:gdLst>
                <a:gd name="connsiteX0" fmla="*/ 0 w 8596312"/>
                <a:gd name="connsiteY0" fmla="*/ 121295 h 1212949"/>
                <a:gd name="connsiteX1" fmla="*/ 121295 w 8596312"/>
                <a:gd name="connsiteY1" fmla="*/ 0 h 1212949"/>
                <a:gd name="connsiteX2" fmla="*/ 8475017 w 8596312"/>
                <a:gd name="connsiteY2" fmla="*/ 0 h 1212949"/>
                <a:gd name="connsiteX3" fmla="*/ 8596312 w 8596312"/>
                <a:gd name="connsiteY3" fmla="*/ 121295 h 1212949"/>
                <a:gd name="connsiteX4" fmla="*/ 8596312 w 8596312"/>
                <a:gd name="connsiteY4" fmla="*/ 1091654 h 1212949"/>
                <a:gd name="connsiteX5" fmla="*/ 8475017 w 8596312"/>
                <a:gd name="connsiteY5" fmla="*/ 1212949 h 1212949"/>
                <a:gd name="connsiteX6" fmla="*/ 121295 w 8596312"/>
                <a:gd name="connsiteY6" fmla="*/ 1212949 h 1212949"/>
                <a:gd name="connsiteX7" fmla="*/ 0 w 8596312"/>
                <a:gd name="connsiteY7" fmla="*/ 1091654 h 1212949"/>
                <a:gd name="connsiteX8" fmla="*/ 0 w 8596312"/>
                <a:gd name="connsiteY8" fmla="*/ 121295 h 121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312" h="1212949">
                  <a:moveTo>
                    <a:pt x="0" y="121295"/>
                  </a:moveTo>
                  <a:cubicBezTo>
                    <a:pt x="0" y="54306"/>
                    <a:pt x="54306" y="0"/>
                    <a:pt x="121295" y="0"/>
                  </a:cubicBezTo>
                  <a:lnTo>
                    <a:pt x="8475017" y="0"/>
                  </a:lnTo>
                  <a:cubicBezTo>
                    <a:pt x="8542006" y="0"/>
                    <a:pt x="8596312" y="54306"/>
                    <a:pt x="8596312" y="121295"/>
                  </a:cubicBezTo>
                  <a:lnTo>
                    <a:pt x="8596312" y="1091654"/>
                  </a:lnTo>
                  <a:cubicBezTo>
                    <a:pt x="8596312" y="1158643"/>
                    <a:pt x="8542006" y="1212949"/>
                    <a:pt x="8475017" y="1212949"/>
                  </a:cubicBezTo>
                  <a:lnTo>
                    <a:pt x="121295" y="1212949"/>
                  </a:lnTo>
                  <a:cubicBezTo>
                    <a:pt x="54306" y="1212949"/>
                    <a:pt x="0" y="1158643"/>
                    <a:pt x="0" y="1091654"/>
                  </a:cubicBezTo>
                  <a:lnTo>
                    <a:pt x="0" y="121295"/>
                  </a:lnTo>
                  <a:close/>
                </a:path>
              </a:pathLst>
            </a:cu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12947" tIns="72390" rIns="72391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900" b="1" kern="1200" dirty="0">
                  <a:solidFill>
                    <a:schemeClr val="bg1"/>
                  </a:solidFill>
                </a:rPr>
                <a:t>Grouping Blocks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BatchBlock</a:t>
              </a:r>
              <a:endParaRPr lang="en-GB" sz="1500" kern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JoinBlock</a:t>
              </a:r>
              <a:endParaRPr lang="en-GB" sz="1500" kern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BatchedJoinBlock</a:t>
              </a:r>
              <a:endParaRPr lang="en-GB" sz="1500" kern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714D9042-5AC8-014E-8C4B-428E50FCED07}"/>
                </a:ext>
              </a:extLst>
            </p:cNvPr>
            <p:cNvSpPr/>
            <p:nvPr/>
          </p:nvSpPr>
          <p:spPr>
            <a:xfrm>
              <a:off x="799157" y="4950370"/>
              <a:ext cx="1719262" cy="970359"/>
            </a:xfrm>
            <a:prstGeom prst="roundRect">
              <a:avLst>
                <a:gd name="adj" fmla="val 10000"/>
              </a:avLst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9000" b="-9000"/>
              </a:stretch>
            </a:blipFill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B3355F0-2C0B-DA47-9B1D-35D92C4D5B30}"/>
              </a:ext>
            </a:extLst>
          </p:cNvPr>
          <p:cNvGrpSpPr/>
          <p:nvPr/>
        </p:nvGrpSpPr>
        <p:grpSpPr>
          <a:xfrm>
            <a:off x="7117366" y="1930400"/>
            <a:ext cx="1569434" cy="4318000"/>
            <a:chOff x="7117366" y="1930400"/>
            <a:chExt cx="1569434" cy="4318000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F8BBFA68-9BE5-0F4D-943B-9B9373E59F01}"/>
                </a:ext>
              </a:extLst>
            </p:cNvPr>
            <p:cNvSpPr/>
            <p:nvPr/>
          </p:nvSpPr>
          <p:spPr>
            <a:xfrm>
              <a:off x="7147560" y="1930400"/>
              <a:ext cx="1539240" cy="431800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Linking</a:t>
              </a:r>
            </a:p>
            <a:p>
              <a:pPr algn="ctr"/>
              <a:r>
                <a:rPr lang="en-US" dirty="0"/>
                <a:t>Framework</a:t>
              </a: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49513CC-D3EB-6648-AE01-5154A8477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117366" y="2046693"/>
              <a:ext cx="1569433" cy="15694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2218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8019-A94D-A140-8BA5-4DC30A74E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Buffering 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49AA1-4FA3-2D45-9B80-D68443896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Buffering blocks </a:t>
            </a:r>
            <a:r>
              <a:rPr lang="en-GB" sz="2000" b="1" u="sng" dirty="0"/>
              <a:t>hold data</a:t>
            </a:r>
            <a:r>
              <a:rPr lang="en-GB" sz="2000" dirty="0"/>
              <a:t> for use by data consumers. </a:t>
            </a:r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r>
              <a:rPr lang="en-GB" sz="2000" dirty="0">
                <a:hlinkClick r:id="rId2"/>
              </a:rPr>
              <a:t>BufferBlock&lt;T&gt;</a:t>
            </a:r>
            <a:r>
              <a:rPr lang="en-GB" sz="2000" dirty="0"/>
              <a:t> </a:t>
            </a:r>
            <a:br>
              <a:rPr lang="en-GB" sz="2000" dirty="0"/>
            </a:br>
            <a:r>
              <a:rPr lang="en-GB" sz="2000" dirty="0"/>
              <a:t>- FIFO Queue</a:t>
            </a:r>
            <a:br>
              <a:rPr lang="en-GB" sz="2000" dirty="0"/>
            </a:br>
            <a:endParaRPr lang="en-GB" sz="2000" dirty="0"/>
          </a:p>
          <a:p>
            <a:r>
              <a:rPr lang="en-GB" sz="2000" dirty="0">
                <a:hlinkClick r:id="rId3"/>
              </a:rPr>
              <a:t>BroadcastBlock&lt;T&gt;</a:t>
            </a:r>
            <a:r>
              <a:rPr lang="en-GB" sz="2000" dirty="0"/>
              <a:t> </a:t>
            </a:r>
            <a:br>
              <a:rPr lang="en-GB" sz="2000" dirty="0"/>
            </a:br>
            <a:r>
              <a:rPr lang="en-GB" sz="2000" dirty="0"/>
              <a:t>- Capture &amp; replay latest value posted </a:t>
            </a:r>
            <a:br>
              <a:rPr lang="en-GB" sz="2000" dirty="0"/>
            </a:br>
            <a:endParaRPr lang="en-GB" sz="2000" dirty="0"/>
          </a:p>
          <a:p>
            <a:r>
              <a:rPr lang="en-GB" sz="2000" dirty="0">
                <a:hlinkClick r:id="rId4"/>
              </a:rPr>
              <a:t>WriteOnceBlock&lt;T&gt;</a:t>
            </a:r>
            <a:r>
              <a:rPr lang="en-GB" sz="2000" dirty="0"/>
              <a:t> </a:t>
            </a:r>
            <a:br>
              <a:rPr lang="en-GB" sz="2000" dirty="0"/>
            </a:br>
            <a:r>
              <a:rPr lang="en-GB" sz="2000" dirty="0"/>
              <a:t>- Capture &amp; replay a single constant value</a:t>
            </a:r>
          </a:p>
          <a:p>
            <a:endParaRPr lang="en-US" sz="20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E66B19D-C689-AC42-BB9A-E47450F15C78}"/>
              </a:ext>
            </a:extLst>
          </p:cNvPr>
          <p:cNvSpPr/>
          <p:nvPr/>
        </p:nvSpPr>
        <p:spPr>
          <a:xfrm>
            <a:off x="8014721" y="0"/>
            <a:ext cx="3499945" cy="5517931"/>
          </a:xfrm>
          <a:prstGeom prst="roundRect">
            <a:avLst>
              <a:gd name="adj" fmla="val 10000"/>
            </a:avLst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>
                          <a14:backgroundMark x1="2100" y1="20100" x2="2100" y2="201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8622" r="-29034"/>
            </a:stretch>
          </a:blip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284735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8019-A94D-A140-8BA5-4DC30A74E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49AA1-4FA3-2D45-9B80-D68443896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Execution blocks call a user-provided delegate</a:t>
            </a:r>
            <a:br>
              <a:rPr lang="en-GB" dirty="0"/>
            </a:br>
            <a:r>
              <a:rPr lang="en-GB" dirty="0"/>
              <a:t>for each piece of received data.</a:t>
            </a:r>
          </a:p>
          <a:p>
            <a:endParaRPr lang="en-GB" dirty="0"/>
          </a:p>
          <a:p>
            <a:r>
              <a:rPr lang="en-GB" dirty="0">
                <a:hlinkClick r:id="rId2"/>
              </a:rPr>
              <a:t>ActionBlock&lt;TInput&gt;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Do work</a:t>
            </a:r>
            <a:br>
              <a:rPr lang="en-GB" dirty="0"/>
            </a:br>
            <a:endParaRPr lang="en-GB" dirty="0"/>
          </a:p>
          <a:p>
            <a:r>
              <a:rPr lang="en-GB" dirty="0">
                <a:hlinkClick r:id="rId3"/>
              </a:rPr>
              <a:t>TransformBlock&lt;TInput,TOutput&gt;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Do work on a thing &amp; return another thing</a:t>
            </a:r>
            <a:br>
              <a:rPr lang="en-GB" dirty="0"/>
            </a:br>
            <a:endParaRPr lang="en-GB" dirty="0"/>
          </a:p>
          <a:p>
            <a:r>
              <a:rPr lang="en-GB" dirty="0">
                <a:hlinkClick r:id="rId4"/>
              </a:rPr>
              <a:t>TransformManyBlock&lt;TInput,TOutput&gt;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Do work on a thing &amp; return zero or many other things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368BDD3-C8CF-A841-A5DB-CE8B2DDDCCBF}"/>
              </a:ext>
            </a:extLst>
          </p:cNvPr>
          <p:cNvSpPr/>
          <p:nvPr/>
        </p:nvSpPr>
        <p:spPr>
          <a:xfrm>
            <a:off x="4956209" y="816638"/>
            <a:ext cx="6558457" cy="4851997"/>
          </a:xfrm>
          <a:prstGeom prst="roundRect">
            <a:avLst>
              <a:gd name="adj" fmla="val 10000"/>
            </a:avLst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7313" r="-3657"/>
            </a:stretch>
          </a:blipFill>
          <a:ln>
            <a:noFill/>
          </a:ln>
        </p:spPr>
        <p:style>
          <a:lnRef idx="2">
            <a:schemeClr val="accent3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183899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8019-A94D-A140-8BA5-4DC30A74E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Grouping 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49AA1-4FA3-2D45-9B80-D68443896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Grouping blocks combine data from one or </a:t>
            </a:r>
            <a:br>
              <a:rPr lang="en-GB" dirty="0"/>
            </a:br>
            <a:r>
              <a:rPr lang="en-GB" dirty="0"/>
              <a:t>more sources and under various constraints. </a:t>
            </a:r>
          </a:p>
          <a:p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BatchBlock&lt;T&gt;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Buffer input and output as batches</a:t>
            </a:r>
            <a:br>
              <a:rPr lang="en-GB" dirty="0"/>
            </a:br>
            <a:endParaRPr lang="en-GB" dirty="0"/>
          </a:p>
          <a:p>
            <a:r>
              <a:rPr lang="en-GB" dirty="0">
                <a:hlinkClick r:id="rId3"/>
              </a:rPr>
              <a:t>JoinBlock&lt;T1,T2&gt;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Merge 2 (or 3) streams and output a stream of tuples</a:t>
            </a:r>
            <a:br>
              <a:rPr lang="en-GB" dirty="0"/>
            </a:br>
            <a:endParaRPr lang="en-GB" dirty="0"/>
          </a:p>
          <a:p>
            <a:r>
              <a:rPr lang="en-GB" dirty="0">
                <a:hlinkClick r:id="rId4"/>
              </a:rPr>
              <a:t>BatchedJoinBlock&lt;T1,T2&gt;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Merge 2 (or 3) streams and output a stream of batches of tuples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DA99125-F2CE-6B49-B3FD-CCED123E1063}"/>
              </a:ext>
            </a:extLst>
          </p:cNvPr>
          <p:cNvSpPr/>
          <p:nvPr/>
        </p:nvSpPr>
        <p:spPr>
          <a:xfrm>
            <a:off x="5797708" y="609600"/>
            <a:ext cx="5716958" cy="3226676"/>
          </a:xfrm>
          <a:prstGeom prst="roundRect">
            <a:avLst>
              <a:gd name="adj" fmla="val 10000"/>
            </a:avLst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9000" b="-9000"/>
            </a:stretch>
          </a:blipFill>
          <a:ln>
            <a:noFill/>
          </a:ln>
        </p:spPr>
        <p:style>
          <a:lnRef idx="2">
            <a:schemeClr val="accent3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162989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204C8E9-EBA5-6D4D-9F7B-B604586FE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950" y="1346200"/>
            <a:ext cx="4866784" cy="53504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D02115-7053-3C45-B478-852DDBD3111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4182" y="1341432"/>
            <a:ext cx="4866784" cy="53504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1EB46E-FEEA-6F44-AADE-86118FD3F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04E5582-A830-F244-BF94-8A5EE67963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8779680"/>
              </p:ext>
            </p:extLst>
          </p:nvPr>
        </p:nvGraphicFramePr>
        <p:xfrm>
          <a:off x="677863" y="2160589"/>
          <a:ext cx="8596312" cy="20304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0E85B93E-AAEC-0244-A046-5C970240E7C8}"/>
              </a:ext>
            </a:extLst>
          </p:cNvPr>
          <p:cNvSpPr/>
          <p:nvPr/>
        </p:nvSpPr>
        <p:spPr>
          <a:xfrm rot="20682144">
            <a:off x="4117659" y="3727137"/>
            <a:ext cx="4464684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SHOW ME</a:t>
            </a:r>
            <a:b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THE CODE!</a:t>
            </a:r>
          </a:p>
        </p:txBody>
      </p:sp>
    </p:spTree>
    <p:extLst>
      <p:ext uri="{BB962C8B-B14F-4D97-AF65-F5344CB8AC3E}">
        <p14:creationId xmlns:p14="http://schemas.microsoft.com/office/powerpoint/2010/main" val="401732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204C8E9-EBA5-6D4D-9F7B-B604586FE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950" y="1346200"/>
            <a:ext cx="4866784" cy="53504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D02115-7053-3C45-B478-852DDBD3111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4182" y="1341432"/>
            <a:ext cx="4866784" cy="53504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1EB46E-FEEA-6F44-AADE-86118FD3F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04E5582-A830-F244-BF94-8A5EE679630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77863" y="2160589"/>
          <a:ext cx="8596312" cy="20304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2714615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4D1E-D240-2048-9EC5-C7CF8368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2CBE4-F742-8445-A384-5A805DE81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Autofit/>
          </a:bodyPr>
          <a:lstStyle/>
          <a:p>
            <a:r>
              <a:rPr lang="en-US" sz="2800" dirty="0"/>
              <a:t>Use Post / </a:t>
            </a:r>
            <a:r>
              <a:rPr lang="en-US" sz="2800" dirty="0" err="1"/>
              <a:t>SendAsync</a:t>
            </a:r>
            <a:r>
              <a:rPr lang="en-US" sz="2800" dirty="0"/>
              <a:t> to get data into a block</a:t>
            </a:r>
          </a:p>
          <a:p>
            <a:pPr lvl="1"/>
            <a:r>
              <a:rPr lang="en-US" sz="2400" dirty="0"/>
              <a:t>Don’t forget to call Complete!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endParaRPr lang="en-US" sz="2800" dirty="0"/>
          </a:p>
          <a:p>
            <a:pPr marL="0" indent="0">
              <a:buNone/>
            </a:pPr>
            <a:br>
              <a:rPr lang="en-US" sz="2800" dirty="0"/>
            </a:br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51F92D-3B75-754D-A979-CB606267E6F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77334" y="2851148"/>
            <a:ext cx="9133306" cy="25182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87373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4D1E-D240-2048-9EC5-C7CF8368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2CBE4-F742-8445-A384-5A805DE81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Autofit/>
          </a:bodyPr>
          <a:lstStyle/>
          <a:p>
            <a:r>
              <a:rPr lang="en-US" sz="2800" dirty="0"/>
              <a:t>Outputs Link to Inputs</a:t>
            </a:r>
          </a:p>
          <a:p>
            <a:pPr lvl="1"/>
            <a:r>
              <a:rPr lang="en-US" sz="2400" dirty="0"/>
              <a:t>Don’t forget to chain the Completion event!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endParaRPr lang="en-US" sz="2800" dirty="0"/>
          </a:p>
          <a:p>
            <a:pPr marL="0" indent="0">
              <a:buNone/>
            </a:pPr>
            <a:br>
              <a:rPr lang="en-US" sz="2800" dirty="0"/>
            </a:br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51F92D-3B75-754D-A979-CB606267E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3106737"/>
            <a:ext cx="9724614" cy="18208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29772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4D1E-D240-2048-9EC5-C7CF8368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2CBE4-F742-8445-A384-5A805DE81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/>
          </a:bodyPr>
          <a:lstStyle/>
          <a:p>
            <a:r>
              <a:rPr lang="en-US" sz="2800" dirty="0"/>
              <a:t>Execution Blocks execute </a:t>
            </a:r>
            <a:r>
              <a:rPr lang="en-US" sz="2800" b="1" i="1" u="sng" dirty="0"/>
              <a:t>serially</a:t>
            </a:r>
          </a:p>
          <a:p>
            <a:pPr lvl="1"/>
            <a:r>
              <a:rPr lang="en-US" sz="2400" i="1" u="sng" dirty="0"/>
              <a:t>Unless</a:t>
            </a:r>
            <a:r>
              <a:rPr lang="en-US" sz="2400" dirty="0"/>
              <a:t> you specify parallelism!</a:t>
            </a: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CC7236-99F4-F148-9CFA-9ECA8A60A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072043"/>
            <a:ext cx="8564114" cy="185555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38373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8301C-C0B3-4249-B7F1-1E2D9E5B15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TPL Dataflow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74B9-0824-A042-A8B8-870A6AF507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best little async library </a:t>
            </a:r>
            <a:br>
              <a:rPr lang="en-US" dirty="0"/>
            </a:br>
            <a:r>
              <a:rPr lang="en-US" dirty="0"/>
              <a:t>you’ve never heard of…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C38FEA-D5A8-4049-99EE-5BB75716C554}"/>
              </a:ext>
            </a:extLst>
          </p:cNvPr>
          <p:cNvSpPr txBox="1"/>
          <p:nvPr/>
        </p:nvSpPr>
        <p:spPr>
          <a:xfrm>
            <a:off x="6206181" y="5735637"/>
            <a:ext cx="29378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Joel Hammond-Turner</a:t>
            </a:r>
          </a:p>
          <a:p>
            <a:endParaRPr lang="en-US" sz="1350" dirty="0"/>
          </a:p>
          <a:p>
            <a:r>
              <a:rPr lang="en-US" sz="1350" dirty="0"/>
              <a:t>e: </a:t>
            </a:r>
            <a:r>
              <a:rPr lang="en-US" sz="1350" dirty="0">
                <a:hlinkClick r:id="rId2"/>
              </a:rPr>
              <a:t>joel@hammond-turner.org.uk</a:t>
            </a:r>
            <a:endParaRPr lang="en-US" sz="1350" dirty="0"/>
          </a:p>
          <a:p>
            <a:r>
              <a:rPr lang="en-US" sz="1350" dirty="0"/>
              <a:t>t: </a:t>
            </a:r>
            <a:r>
              <a:rPr lang="en-US" sz="1350" dirty="0">
                <a:hlinkClick r:id="rId3"/>
              </a:rPr>
              <a:t>@</a:t>
            </a:r>
            <a:r>
              <a:rPr lang="en-US" sz="1350" dirty="0" err="1">
                <a:hlinkClick r:id="rId3"/>
              </a:rPr>
              <a:t>rammesses</a:t>
            </a:r>
            <a:endParaRPr lang="en-US" sz="1350" dirty="0"/>
          </a:p>
        </p:txBody>
      </p:sp>
      <p:pic>
        <p:nvPicPr>
          <p:cNvPr id="5" name="Picture 2" descr="Home">
            <a:extLst>
              <a:ext uri="{FF2B5EF4-FFF2-40B4-BE49-F238E27FC236}">
                <a16:creationId xmlns:a16="http://schemas.microsoft.com/office/drawing/2014/main" id="{563CE38E-0DE0-D74F-A212-7EE2D6D7A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178" y="6185761"/>
            <a:ext cx="1721644" cy="414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58C144-13B0-2D47-AF5F-C07ED071E8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178" y="254000"/>
            <a:ext cx="1720194" cy="86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88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2FA371F-CF10-074E-95C8-CC9206AE64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41" r="15802" b="9092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734900-C8C1-D04F-BA2C-5FF62B23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913" y="1669760"/>
            <a:ext cx="4088190" cy="317658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4800" dirty="0"/>
              <a:t>What </a:t>
            </a:r>
            <a:br>
              <a:rPr lang="en-US" sz="4800" dirty="0"/>
            </a:br>
            <a:r>
              <a:rPr lang="en-US" sz="7300" b="1" dirty="0"/>
              <a:t>Else</a:t>
            </a:r>
            <a:r>
              <a:rPr lang="en-US" sz="4800" dirty="0"/>
              <a:t> </a:t>
            </a:r>
            <a:br>
              <a:rPr lang="en-US" sz="4800" dirty="0"/>
            </a:br>
            <a:r>
              <a:rPr lang="en-US" sz="4800" dirty="0"/>
              <a:t>can you do with TPL Dataflow?</a:t>
            </a:r>
          </a:p>
        </p:txBody>
      </p:sp>
    </p:spTree>
    <p:extLst>
      <p:ext uri="{BB962C8B-B14F-4D97-AF65-F5344CB8AC3E}">
        <p14:creationId xmlns:p14="http://schemas.microsoft.com/office/powerpoint/2010/main" val="2941470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8ABFD-AA3E-AC49-97C1-99091803E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ELSE can you do with TPL Dataflow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13255-70E6-364A-BB3A-951A248D3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b="1" dirty="0"/>
              <a:t>Write your own Blocks!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Inherit from the OOB Blocks</a:t>
            </a:r>
          </a:p>
          <a:p>
            <a:pPr>
              <a:buFont typeface="+mj-lt"/>
              <a:buAutoNum type="arabicPeriod"/>
            </a:pPr>
            <a:r>
              <a:rPr lang="en-US" dirty="0"/>
              <a:t>Implement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IPropagatorBlock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&lt;T, V&gt;</a:t>
            </a:r>
            <a:r>
              <a:rPr lang="en-US" dirty="0"/>
              <a:t> or use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DataBlock.Encapsulate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dirty="0"/>
              <a:t>Implement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IDataflowBlock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Implement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ISourceBlock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&lt;T&gt;</a:t>
            </a:r>
            <a:r>
              <a:rPr lang="en-US" dirty="0"/>
              <a:t> /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IReceivableSourceBlock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&lt;T&gt;</a:t>
            </a:r>
          </a:p>
          <a:p>
            <a:pPr>
              <a:buFont typeface="+mj-lt"/>
              <a:buAutoNum type="arabicPeriod"/>
            </a:pPr>
            <a:r>
              <a:rPr lang="en-US" dirty="0"/>
              <a:t>Implement </a:t>
            </a:r>
            <a:r>
              <a:rPr lang="en-US" b="1" dirty="0" err="1"/>
              <a:t>ITargetBlock</a:t>
            </a:r>
            <a:r>
              <a:rPr lang="en-US" b="1" dirty="0"/>
              <a:t>&lt;T&gt;</a:t>
            </a:r>
          </a:p>
        </p:txBody>
      </p:sp>
    </p:spTree>
    <p:extLst>
      <p:ext uri="{BB962C8B-B14F-4D97-AF65-F5344CB8AC3E}">
        <p14:creationId xmlns:p14="http://schemas.microsoft.com/office/powerpoint/2010/main" val="3866934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B408782-F521-8F46-BCC8-CE73E5F4BD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6" t="8354" r="4845" b="2104"/>
          <a:stretch/>
        </p:blipFill>
        <p:spPr>
          <a:xfrm>
            <a:off x="342900" y="1685924"/>
            <a:ext cx="6743700" cy="44577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6F78C3-2FCA-4C41-B7FE-F76D62B787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grayscl/>
          </a:blip>
          <a:srcRect l="5076" t="8354" r="4845" b="2104"/>
          <a:stretch/>
        </p:blipFill>
        <p:spPr>
          <a:xfrm>
            <a:off x="338132" y="1681156"/>
            <a:ext cx="6743700" cy="44577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B6A793-80FE-4946-B109-A64647F3B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Something a bit more complex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D7B699E-0A4E-0A49-A0FB-24741BDC38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7359529"/>
              </p:ext>
            </p:extLst>
          </p:nvPr>
        </p:nvGraphicFramePr>
        <p:xfrm>
          <a:off x="677863" y="1117599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95177226-FCB2-F542-9F90-EB0D22CB4B1A}"/>
              </a:ext>
            </a:extLst>
          </p:cNvPr>
          <p:cNvSpPr/>
          <p:nvPr/>
        </p:nvSpPr>
        <p:spPr>
          <a:xfrm rot="20682144">
            <a:off x="4117659" y="3727137"/>
            <a:ext cx="4464684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SHOW ME</a:t>
            </a:r>
            <a:b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THE CODE!</a:t>
            </a:r>
          </a:p>
        </p:txBody>
      </p:sp>
    </p:spTree>
    <p:extLst>
      <p:ext uri="{BB962C8B-B14F-4D97-AF65-F5344CB8AC3E}">
        <p14:creationId xmlns:p14="http://schemas.microsoft.com/office/powerpoint/2010/main" val="1633039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B408782-F521-8F46-BCC8-CE73E5F4BD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6" t="8354" r="4845" b="2104"/>
          <a:stretch/>
        </p:blipFill>
        <p:spPr>
          <a:xfrm>
            <a:off x="342900" y="1685924"/>
            <a:ext cx="6743700" cy="44577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6F78C3-2FCA-4C41-B7FE-F76D62B787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grayscl/>
          </a:blip>
          <a:srcRect l="5076" t="8354" r="4845" b="2104"/>
          <a:stretch/>
        </p:blipFill>
        <p:spPr>
          <a:xfrm>
            <a:off x="338132" y="1681156"/>
            <a:ext cx="6743700" cy="44577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B6A793-80FE-4946-B109-A64647F3B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Something a bit more complex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D7B699E-0A4E-0A49-A0FB-24741BDC385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77863" y="1117599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509259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4D1E-D240-2048-9EC5-C7CF8368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Something a bit more complex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2CBE4-F742-8445-A384-5A805DE81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/>
          </a:bodyPr>
          <a:lstStyle/>
          <a:p>
            <a:r>
              <a:rPr lang="en-US" sz="2800" dirty="0"/>
              <a:t>Writing custom blocks isn’t hard</a:t>
            </a:r>
            <a:endParaRPr lang="en-US" sz="2800" b="1" i="1" u="sng" dirty="0"/>
          </a:p>
          <a:p>
            <a:pPr lvl="1"/>
            <a:r>
              <a:rPr lang="en-US" sz="2400" i="1" u="sng" dirty="0"/>
              <a:t>Don’t</a:t>
            </a:r>
            <a:r>
              <a:rPr lang="en-US" sz="2400" dirty="0"/>
              <a:t> forget to implement all the interfaces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r>
              <a:rPr lang="en-US" sz="2600" dirty="0"/>
              <a:t>Don’t forget to call / chain </a:t>
            </a:r>
            <a:r>
              <a:rPr lang="en-US" sz="2600" b="1" dirty="0">
                <a:latin typeface="Consolas" panose="020B0609020204030204" pitchFamily="49" charset="0"/>
                <a:cs typeface="Consolas" panose="020B0609020204030204" pitchFamily="49" charset="0"/>
              </a:rPr>
              <a:t>Complete()</a:t>
            </a:r>
            <a:r>
              <a:rPr lang="en-US" sz="2600" dirty="0"/>
              <a:t> as required…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CC7236-99F4-F148-9CFA-9ECA8A60A2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09888" y="2830117"/>
            <a:ext cx="8564114" cy="71584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68781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>
            <a:extLst>
              <a:ext uri="{FF2B5EF4-FFF2-40B4-BE49-F238E27FC236}">
                <a16:creationId xmlns:a16="http://schemas.microsoft.com/office/drawing/2014/main" id="{FCF01896-8DD1-9B4A-B600-5FC16F43A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239" y="1463598"/>
            <a:ext cx="8128000" cy="4572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9CB650D-354D-5F43-A600-43FEA18EE92A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3193" y="1484914"/>
            <a:ext cx="8128000" cy="4572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4D8475-C8DD-EB4E-BC5A-1C4EFD68A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&amp; Join - Doubles anyone?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E48AED8-2F70-A94B-9ED0-000BFAB9EDDE}"/>
              </a:ext>
            </a:extLst>
          </p:cNvPr>
          <p:cNvGrpSpPr/>
          <p:nvPr/>
        </p:nvGrpSpPr>
        <p:grpSpPr>
          <a:xfrm>
            <a:off x="677334" y="2701226"/>
            <a:ext cx="6080751" cy="3681918"/>
            <a:chOff x="677334" y="2701226"/>
            <a:chExt cx="6080751" cy="368191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1E0CB4E-DB45-E042-97B9-85A1FABE3AD2}"/>
                </a:ext>
              </a:extLst>
            </p:cNvPr>
            <p:cNvGrpSpPr/>
            <p:nvPr/>
          </p:nvGrpSpPr>
          <p:grpSpPr>
            <a:xfrm>
              <a:off x="677334" y="2701227"/>
              <a:ext cx="1651683" cy="1455546"/>
              <a:chOff x="3777" y="1212945"/>
              <a:chExt cx="1651683" cy="1455546"/>
            </a:xfrm>
          </p:grpSpPr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90F8557B-2031-8143-AF4B-93AC9DFC7D9B}"/>
                  </a:ext>
                </a:extLst>
              </p:cNvPr>
              <p:cNvSpPr/>
              <p:nvPr/>
            </p:nvSpPr>
            <p:spPr>
              <a:xfrm>
                <a:off x="3777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10" name="Rounded Rectangle 4">
                <a:extLst>
                  <a:ext uri="{FF2B5EF4-FFF2-40B4-BE49-F238E27FC236}">
                    <a16:creationId xmlns:a16="http://schemas.microsoft.com/office/drawing/2014/main" id="{97FAD422-0B8A-484E-93B8-D9A7A54CF506}"/>
                  </a:ext>
                </a:extLst>
              </p:cNvPr>
              <p:cNvSpPr txBox="1"/>
              <p:nvPr/>
            </p:nvSpPr>
            <p:spPr>
              <a:xfrm>
                <a:off x="46408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>
                    <a:solidFill>
                      <a:sysClr val="windowText" lastClr="000000"/>
                    </a:solidFill>
                  </a:rPr>
                  <a:t>Generator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C7FDF76-BBF2-4E43-B3C0-B29D185BDC84}"/>
                </a:ext>
              </a:extLst>
            </p:cNvPr>
            <p:cNvGrpSpPr/>
            <p:nvPr/>
          </p:nvGrpSpPr>
          <p:grpSpPr>
            <a:xfrm>
              <a:off x="2862758" y="2701226"/>
              <a:ext cx="1651683" cy="1455546"/>
              <a:chOff x="2316135" y="1212945"/>
              <a:chExt cx="1651683" cy="1455546"/>
            </a:xfrm>
            <a:solidFill>
              <a:schemeClr val="accent3"/>
            </a:solidFill>
          </p:grpSpPr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40ABBE80-8E93-A244-8F61-1C18B0517D2D}"/>
                  </a:ext>
                </a:extLst>
              </p:cNvPr>
              <p:cNvSpPr/>
              <p:nvPr/>
            </p:nvSpPr>
            <p:spPr>
              <a:xfrm>
                <a:off x="2316135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sp>
          <p:sp>
            <p:nvSpPr>
              <p:cNvPr id="16" name="Rounded Rectangle 4">
                <a:extLst>
                  <a:ext uri="{FF2B5EF4-FFF2-40B4-BE49-F238E27FC236}">
                    <a16:creationId xmlns:a16="http://schemas.microsoft.com/office/drawing/2014/main" id="{162A9EDF-1917-3A49-997F-4529D7B7A2AF}"/>
                  </a:ext>
                </a:extLst>
              </p:cNvPr>
              <p:cNvSpPr txBox="1"/>
              <p:nvPr/>
            </p:nvSpPr>
            <p:spPr>
              <a:xfrm>
                <a:off x="2358766" y="1255576"/>
                <a:ext cx="1566421" cy="1370284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Get Wikipedia Data 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ActionBlock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8EDB834-E214-9A49-98C7-EA90971AC2C4}"/>
                </a:ext>
              </a:extLst>
            </p:cNvPr>
            <p:cNvGrpSpPr/>
            <p:nvPr/>
          </p:nvGrpSpPr>
          <p:grpSpPr>
            <a:xfrm>
              <a:off x="2420809" y="3224191"/>
              <a:ext cx="350157" cy="409617"/>
              <a:chOff x="1820630" y="1735909"/>
              <a:chExt cx="350157" cy="409617"/>
            </a:xfrm>
          </p:grpSpPr>
          <p:sp>
            <p:nvSpPr>
              <p:cNvPr id="18" name="Right Arrow 17">
                <a:extLst>
                  <a:ext uri="{FF2B5EF4-FFF2-40B4-BE49-F238E27FC236}">
                    <a16:creationId xmlns:a16="http://schemas.microsoft.com/office/drawing/2014/main" id="{2E72116F-A53A-DF4C-9996-FA6B729CC6E6}"/>
                  </a:ext>
                </a:extLst>
              </p:cNvPr>
              <p:cNvSpPr/>
              <p:nvPr/>
            </p:nvSpPr>
            <p:spPr>
              <a:xfrm>
                <a:off x="1820630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19" name="Right Arrow 4">
                <a:extLst>
                  <a:ext uri="{FF2B5EF4-FFF2-40B4-BE49-F238E27FC236}">
                    <a16:creationId xmlns:a16="http://schemas.microsoft.com/office/drawing/2014/main" id="{3824D1A6-1F74-C644-931F-94EA3360B888}"/>
                  </a:ext>
                </a:extLst>
              </p:cNvPr>
              <p:cNvSpPr txBox="1"/>
              <p:nvPr/>
            </p:nvSpPr>
            <p:spPr>
              <a:xfrm>
                <a:off x="1820630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9EB4C95-B5DE-0147-B156-C71FF53078AE}"/>
                </a:ext>
              </a:extLst>
            </p:cNvPr>
            <p:cNvGrpSpPr/>
            <p:nvPr/>
          </p:nvGrpSpPr>
          <p:grpSpPr>
            <a:xfrm>
              <a:off x="5106402" y="2701226"/>
              <a:ext cx="1651683" cy="1455546"/>
              <a:chOff x="4628492" y="1212945"/>
              <a:chExt cx="1651683" cy="1455546"/>
            </a:xfrm>
          </p:grpSpPr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DEC0AC70-6405-D345-A300-58C8F8BF27E1}"/>
                  </a:ext>
                </a:extLst>
              </p:cNvPr>
              <p:cNvSpPr/>
              <p:nvPr/>
            </p:nvSpPr>
            <p:spPr>
              <a:xfrm>
                <a:off x="4628492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ln/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22" name="Rounded Rectangle 4">
                <a:extLst>
                  <a:ext uri="{FF2B5EF4-FFF2-40B4-BE49-F238E27FC236}">
                    <a16:creationId xmlns:a16="http://schemas.microsoft.com/office/drawing/2014/main" id="{31CEBCEE-CAFC-424E-95A6-4304EA33BE47}"/>
                  </a:ext>
                </a:extLst>
              </p:cNvPr>
              <p:cNvSpPr txBox="1"/>
              <p:nvPr/>
            </p:nvSpPr>
            <p:spPr>
              <a:xfrm>
                <a:off x="4671123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Make Pairs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JoinBlock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7F18B76-B15E-BD43-8F69-911687917137}"/>
                </a:ext>
              </a:extLst>
            </p:cNvPr>
            <p:cNvGrpSpPr/>
            <p:nvPr/>
          </p:nvGrpSpPr>
          <p:grpSpPr>
            <a:xfrm>
              <a:off x="5106402" y="4927598"/>
              <a:ext cx="1651683" cy="1455546"/>
              <a:chOff x="4628492" y="1212945"/>
              <a:chExt cx="1651683" cy="1455546"/>
            </a:xfrm>
          </p:grpSpPr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A93F514A-5AC2-9245-B80A-A6E80AB2CE09}"/>
                  </a:ext>
                </a:extLst>
              </p:cNvPr>
              <p:cNvSpPr/>
              <p:nvPr/>
            </p:nvSpPr>
            <p:spPr>
              <a:xfrm>
                <a:off x="4628492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ln/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25" name="Rounded Rectangle 4">
                <a:extLst>
                  <a:ext uri="{FF2B5EF4-FFF2-40B4-BE49-F238E27FC236}">
                    <a16:creationId xmlns:a16="http://schemas.microsoft.com/office/drawing/2014/main" id="{53C3D242-8A6A-C845-8DB0-54A1BA27E902}"/>
                  </a:ext>
                </a:extLst>
              </p:cNvPr>
              <p:cNvSpPr txBox="1"/>
              <p:nvPr/>
            </p:nvSpPr>
            <p:spPr>
              <a:xfrm>
                <a:off x="4671123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lvl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GB" dirty="0"/>
                  <a:t>Make Matches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BatchBlock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632089D5-E520-8847-83D3-168735EC4CDF}"/>
                </a:ext>
              </a:extLst>
            </p:cNvPr>
            <p:cNvGrpSpPr/>
            <p:nvPr/>
          </p:nvGrpSpPr>
          <p:grpSpPr>
            <a:xfrm>
              <a:off x="4635343" y="2896497"/>
              <a:ext cx="350157" cy="409617"/>
              <a:chOff x="4132987" y="1735909"/>
              <a:chExt cx="350157" cy="409617"/>
            </a:xfrm>
          </p:grpSpPr>
          <p:sp>
            <p:nvSpPr>
              <p:cNvPr id="27" name="Right Arrow 26">
                <a:extLst>
                  <a:ext uri="{FF2B5EF4-FFF2-40B4-BE49-F238E27FC236}">
                    <a16:creationId xmlns:a16="http://schemas.microsoft.com/office/drawing/2014/main" id="{1C9D516A-BBF8-1A4D-A3F1-A12F9B3DFE9C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28" name="Right Arrow 4">
                <a:extLst>
                  <a:ext uri="{FF2B5EF4-FFF2-40B4-BE49-F238E27FC236}">
                    <a16:creationId xmlns:a16="http://schemas.microsoft.com/office/drawing/2014/main" id="{2F5E0752-21F7-D44E-A143-DED996ABCBE8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2110A280-98BF-8743-8934-3B12D2132530}"/>
                </a:ext>
              </a:extLst>
            </p:cNvPr>
            <p:cNvGrpSpPr/>
            <p:nvPr/>
          </p:nvGrpSpPr>
          <p:grpSpPr>
            <a:xfrm rot="5400000">
              <a:off x="5757164" y="4337377"/>
              <a:ext cx="350157" cy="409617"/>
              <a:chOff x="4132987" y="1735909"/>
              <a:chExt cx="350157" cy="409617"/>
            </a:xfrm>
          </p:grpSpPr>
          <p:sp>
            <p:nvSpPr>
              <p:cNvPr id="30" name="Right Arrow 29">
                <a:extLst>
                  <a:ext uri="{FF2B5EF4-FFF2-40B4-BE49-F238E27FC236}">
                    <a16:creationId xmlns:a16="http://schemas.microsoft.com/office/drawing/2014/main" id="{E8504435-7AAA-254A-8625-4EAF6CDFE87A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31" name="Right Arrow 4">
                <a:extLst>
                  <a:ext uri="{FF2B5EF4-FFF2-40B4-BE49-F238E27FC236}">
                    <a16:creationId xmlns:a16="http://schemas.microsoft.com/office/drawing/2014/main" id="{6D6E2F14-1330-384E-9C76-7C9D29633D9E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0BFDE377-FFE0-9845-842F-DF6FEE2BBA2F}"/>
                </a:ext>
              </a:extLst>
            </p:cNvPr>
            <p:cNvGrpSpPr/>
            <p:nvPr/>
          </p:nvGrpSpPr>
          <p:grpSpPr>
            <a:xfrm>
              <a:off x="4625511" y="3551885"/>
              <a:ext cx="350157" cy="409617"/>
              <a:chOff x="4132987" y="1735909"/>
              <a:chExt cx="350157" cy="409617"/>
            </a:xfrm>
          </p:grpSpPr>
          <p:sp>
            <p:nvSpPr>
              <p:cNvPr id="33" name="Right Arrow 32">
                <a:extLst>
                  <a:ext uri="{FF2B5EF4-FFF2-40B4-BE49-F238E27FC236}">
                    <a16:creationId xmlns:a16="http://schemas.microsoft.com/office/drawing/2014/main" id="{37441C2A-6655-C14C-89F0-AFEB61F36E5C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34" name="Right Arrow 4">
                <a:extLst>
                  <a:ext uri="{FF2B5EF4-FFF2-40B4-BE49-F238E27FC236}">
                    <a16:creationId xmlns:a16="http://schemas.microsoft.com/office/drawing/2014/main" id="{A50FD1EC-9A61-C74E-B531-56B138616FC1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B6B19D0B-66DB-0145-9CE4-EF83063CF8AE}"/>
                </a:ext>
              </a:extLst>
            </p:cNvPr>
            <p:cNvGrpSpPr/>
            <p:nvPr/>
          </p:nvGrpSpPr>
          <p:grpSpPr>
            <a:xfrm>
              <a:off x="2862757" y="4927598"/>
              <a:ext cx="1651683" cy="1455546"/>
              <a:chOff x="2316135" y="1212945"/>
              <a:chExt cx="1651683" cy="1455546"/>
            </a:xfrm>
            <a:solidFill>
              <a:schemeClr val="accent3"/>
            </a:solidFill>
          </p:grpSpPr>
          <p:sp>
            <p:nvSpPr>
              <p:cNvPr id="36" name="Rounded Rectangle 35">
                <a:extLst>
                  <a:ext uri="{FF2B5EF4-FFF2-40B4-BE49-F238E27FC236}">
                    <a16:creationId xmlns:a16="http://schemas.microsoft.com/office/drawing/2014/main" id="{5ADDD471-EA45-124D-AF94-F16AE030FA37}"/>
                  </a:ext>
                </a:extLst>
              </p:cNvPr>
              <p:cNvSpPr/>
              <p:nvPr/>
            </p:nvSpPr>
            <p:spPr>
              <a:xfrm>
                <a:off x="2316135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sp>
          <p:sp>
            <p:nvSpPr>
              <p:cNvPr id="37" name="Rounded Rectangle 4">
                <a:extLst>
                  <a:ext uri="{FF2B5EF4-FFF2-40B4-BE49-F238E27FC236}">
                    <a16:creationId xmlns:a16="http://schemas.microsoft.com/office/drawing/2014/main" id="{CDEF294A-2A03-6E47-8005-28A7B6F7338A}"/>
                  </a:ext>
                </a:extLst>
              </p:cNvPr>
              <p:cNvSpPr txBox="1"/>
              <p:nvPr/>
            </p:nvSpPr>
            <p:spPr>
              <a:xfrm>
                <a:off x="2358766" y="1255576"/>
                <a:ext cx="1566421" cy="1370284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Output 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ActionBlock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C15C88D2-33C1-F14C-99BB-871CAA65DBBB}"/>
                </a:ext>
              </a:extLst>
            </p:cNvPr>
            <p:cNvGrpSpPr/>
            <p:nvPr/>
          </p:nvGrpSpPr>
          <p:grpSpPr>
            <a:xfrm rot="10800000">
              <a:off x="4622147" y="5450562"/>
              <a:ext cx="350157" cy="409617"/>
              <a:chOff x="4132987" y="1735909"/>
              <a:chExt cx="350157" cy="409617"/>
            </a:xfrm>
          </p:grpSpPr>
          <p:sp>
            <p:nvSpPr>
              <p:cNvPr id="39" name="Right Arrow 38">
                <a:extLst>
                  <a:ext uri="{FF2B5EF4-FFF2-40B4-BE49-F238E27FC236}">
                    <a16:creationId xmlns:a16="http://schemas.microsoft.com/office/drawing/2014/main" id="{10E4C434-A232-2E4B-96FF-D4528072B509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40" name="Right Arrow 4">
                <a:extLst>
                  <a:ext uri="{FF2B5EF4-FFF2-40B4-BE49-F238E27FC236}">
                    <a16:creationId xmlns:a16="http://schemas.microsoft.com/office/drawing/2014/main" id="{4A466DC1-31D4-4146-B1DC-411949F92C3C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7742DDAB-73E7-1E47-B7DF-0AA4BA3B28BA}"/>
              </a:ext>
            </a:extLst>
          </p:cNvPr>
          <p:cNvSpPr/>
          <p:nvPr/>
        </p:nvSpPr>
        <p:spPr>
          <a:xfrm rot="20682144">
            <a:off x="4117659" y="3727137"/>
            <a:ext cx="4464684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SHOW ME</a:t>
            </a:r>
            <a:b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THE CODE!</a:t>
            </a:r>
          </a:p>
        </p:txBody>
      </p:sp>
    </p:spTree>
    <p:extLst>
      <p:ext uri="{BB962C8B-B14F-4D97-AF65-F5344CB8AC3E}">
        <p14:creationId xmlns:p14="http://schemas.microsoft.com/office/powerpoint/2010/main" val="367124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>
            <a:extLst>
              <a:ext uri="{FF2B5EF4-FFF2-40B4-BE49-F238E27FC236}">
                <a16:creationId xmlns:a16="http://schemas.microsoft.com/office/drawing/2014/main" id="{FCF01896-8DD1-9B4A-B600-5FC16F43A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239" y="1463598"/>
            <a:ext cx="8128000" cy="4572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9CB650D-354D-5F43-A600-43FEA18EE92A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7334" y="1470693"/>
            <a:ext cx="8128000" cy="4572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4D8475-C8DD-EB4E-BC5A-1C4EFD68A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&amp; Join - Doubles anyone?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E48AED8-2F70-A94B-9ED0-000BFAB9EDDE}"/>
              </a:ext>
            </a:extLst>
          </p:cNvPr>
          <p:cNvGrpSpPr/>
          <p:nvPr/>
        </p:nvGrpSpPr>
        <p:grpSpPr>
          <a:xfrm>
            <a:off x="677334" y="2701226"/>
            <a:ext cx="6080751" cy="3681918"/>
            <a:chOff x="677334" y="2701226"/>
            <a:chExt cx="6080751" cy="368191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1E0CB4E-DB45-E042-97B9-85A1FABE3AD2}"/>
                </a:ext>
              </a:extLst>
            </p:cNvPr>
            <p:cNvGrpSpPr/>
            <p:nvPr/>
          </p:nvGrpSpPr>
          <p:grpSpPr>
            <a:xfrm>
              <a:off x="677334" y="2701227"/>
              <a:ext cx="1651683" cy="1455546"/>
              <a:chOff x="3777" y="1212945"/>
              <a:chExt cx="1651683" cy="1455546"/>
            </a:xfrm>
          </p:grpSpPr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90F8557B-2031-8143-AF4B-93AC9DFC7D9B}"/>
                  </a:ext>
                </a:extLst>
              </p:cNvPr>
              <p:cNvSpPr/>
              <p:nvPr/>
            </p:nvSpPr>
            <p:spPr>
              <a:xfrm>
                <a:off x="3777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10" name="Rounded Rectangle 4">
                <a:extLst>
                  <a:ext uri="{FF2B5EF4-FFF2-40B4-BE49-F238E27FC236}">
                    <a16:creationId xmlns:a16="http://schemas.microsoft.com/office/drawing/2014/main" id="{97FAD422-0B8A-484E-93B8-D9A7A54CF506}"/>
                  </a:ext>
                </a:extLst>
              </p:cNvPr>
              <p:cNvSpPr txBox="1"/>
              <p:nvPr/>
            </p:nvSpPr>
            <p:spPr>
              <a:xfrm>
                <a:off x="46408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>
                    <a:solidFill>
                      <a:sysClr val="windowText" lastClr="000000"/>
                    </a:solidFill>
                  </a:rPr>
                  <a:t>Generator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C7FDF76-BBF2-4E43-B3C0-B29D185BDC84}"/>
                </a:ext>
              </a:extLst>
            </p:cNvPr>
            <p:cNvGrpSpPr/>
            <p:nvPr/>
          </p:nvGrpSpPr>
          <p:grpSpPr>
            <a:xfrm>
              <a:off x="2862758" y="2701226"/>
              <a:ext cx="1651683" cy="1455546"/>
              <a:chOff x="2316135" y="1212945"/>
              <a:chExt cx="1651683" cy="1455546"/>
            </a:xfrm>
            <a:solidFill>
              <a:schemeClr val="accent3"/>
            </a:solidFill>
          </p:grpSpPr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40ABBE80-8E93-A244-8F61-1C18B0517D2D}"/>
                  </a:ext>
                </a:extLst>
              </p:cNvPr>
              <p:cNvSpPr/>
              <p:nvPr/>
            </p:nvSpPr>
            <p:spPr>
              <a:xfrm>
                <a:off x="2316135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sp>
          <p:sp>
            <p:nvSpPr>
              <p:cNvPr id="16" name="Rounded Rectangle 4">
                <a:extLst>
                  <a:ext uri="{FF2B5EF4-FFF2-40B4-BE49-F238E27FC236}">
                    <a16:creationId xmlns:a16="http://schemas.microsoft.com/office/drawing/2014/main" id="{162A9EDF-1917-3A49-997F-4529D7B7A2AF}"/>
                  </a:ext>
                </a:extLst>
              </p:cNvPr>
              <p:cNvSpPr txBox="1"/>
              <p:nvPr/>
            </p:nvSpPr>
            <p:spPr>
              <a:xfrm>
                <a:off x="2358766" y="1255576"/>
                <a:ext cx="1566421" cy="1370284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Get Wikipedia Data 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ActionBlock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8EDB834-E214-9A49-98C7-EA90971AC2C4}"/>
                </a:ext>
              </a:extLst>
            </p:cNvPr>
            <p:cNvGrpSpPr/>
            <p:nvPr/>
          </p:nvGrpSpPr>
          <p:grpSpPr>
            <a:xfrm>
              <a:off x="2420809" y="3224191"/>
              <a:ext cx="350157" cy="409617"/>
              <a:chOff x="1820630" y="1735909"/>
              <a:chExt cx="350157" cy="409617"/>
            </a:xfrm>
          </p:grpSpPr>
          <p:sp>
            <p:nvSpPr>
              <p:cNvPr id="18" name="Right Arrow 17">
                <a:extLst>
                  <a:ext uri="{FF2B5EF4-FFF2-40B4-BE49-F238E27FC236}">
                    <a16:creationId xmlns:a16="http://schemas.microsoft.com/office/drawing/2014/main" id="{2E72116F-A53A-DF4C-9996-FA6B729CC6E6}"/>
                  </a:ext>
                </a:extLst>
              </p:cNvPr>
              <p:cNvSpPr/>
              <p:nvPr/>
            </p:nvSpPr>
            <p:spPr>
              <a:xfrm>
                <a:off x="1820630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19" name="Right Arrow 4">
                <a:extLst>
                  <a:ext uri="{FF2B5EF4-FFF2-40B4-BE49-F238E27FC236}">
                    <a16:creationId xmlns:a16="http://schemas.microsoft.com/office/drawing/2014/main" id="{3824D1A6-1F74-C644-931F-94EA3360B888}"/>
                  </a:ext>
                </a:extLst>
              </p:cNvPr>
              <p:cNvSpPr txBox="1"/>
              <p:nvPr/>
            </p:nvSpPr>
            <p:spPr>
              <a:xfrm>
                <a:off x="1820630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9EB4C95-B5DE-0147-B156-C71FF53078AE}"/>
                </a:ext>
              </a:extLst>
            </p:cNvPr>
            <p:cNvGrpSpPr/>
            <p:nvPr/>
          </p:nvGrpSpPr>
          <p:grpSpPr>
            <a:xfrm>
              <a:off x="5106402" y="2701226"/>
              <a:ext cx="1651683" cy="1455546"/>
              <a:chOff x="4628492" y="1212945"/>
              <a:chExt cx="1651683" cy="1455546"/>
            </a:xfrm>
          </p:grpSpPr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DEC0AC70-6405-D345-A300-58C8F8BF27E1}"/>
                  </a:ext>
                </a:extLst>
              </p:cNvPr>
              <p:cNvSpPr/>
              <p:nvPr/>
            </p:nvSpPr>
            <p:spPr>
              <a:xfrm>
                <a:off x="4628492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ln/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22" name="Rounded Rectangle 4">
                <a:extLst>
                  <a:ext uri="{FF2B5EF4-FFF2-40B4-BE49-F238E27FC236}">
                    <a16:creationId xmlns:a16="http://schemas.microsoft.com/office/drawing/2014/main" id="{31CEBCEE-CAFC-424E-95A6-4304EA33BE47}"/>
                  </a:ext>
                </a:extLst>
              </p:cNvPr>
              <p:cNvSpPr txBox="1"/>
              <p:nvPr/>
            </p:nvSpPr>
            <p:spPr>
              <a:xfrm>
                <a:off x="4671123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Make Pairs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JoinBlock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7F18B76-B15E-BD43-8F69-911687917137}"/>
                </a:ext>
              </a:extLst>
            </p:cNvPr>
            <p:cNvGrpSpPr/>
            <p:nvPr/>
          </p:nvGrpSpPr>
          <p:grpSpPr>
            <a:xfrm>
              <a:off x="5106402" y="4927598"/>
              <a:ext cx="1651683" cy="1455546"/>
              <a:chOff x="4628492" y="1212945"/>
              <a:chExt cx="1651683" cy="1455546"/>
            </a:xfrm>
          </p:grpSpPr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A93F514A-5AC2-9245-B80A-A6E80AB2CE09}"/>
                  </a:ext>
                </a:extLst>
              </p:cNvPr>
              <p:cNvSpPr/>
              <p:nvPr/>
            </p:nvSpPr>
            <p:spPr>
              <a:xfrm>
                <a:off x="4628492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ln/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25" name="Rounded Rectangle 4">
                <a:extLst>
                  <a:ext uri="{FF2B5EF4-FFF2-40B4-BE49-F238E27FC236}">
                    <a16:creationId xmlns:a16="http://schemas.microsoft.com/office/drawing/2014/main" id="{53C3D242-8A6A-C845-8DB0-54A1BA27E902}"/>
                  </a:ext>
                </a:extLst>
              </p:cNvPr>
              <p:cNvSpPr txBox="1"/>
              <p:nvPr/>
            </p:nvSpPr>
            <p:spPr>
              <a:xfrm>
                <a:off x="4671123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lvl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GB" dirty="0"/>
                  <a:t>Make Matches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BatchBlock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632089D5-E520-8847-83D3-168735EC4CDF}"/>
                </a:ext>
              </a:extLst>
            </p:cNvPr>
            <p:cNvGrpSpPr/>
            <p:nvPr/>
          </p:nvGrpSpPr>
          <p:grpSpPr>
            <a:xfrm>
              <a:off x="4635343" y="2896497"/>
              <a:ext cx="350157" cy="409617"/>
              <a:chOff x="4132987" y="1735909"/>
              <a:chExt cx="350157" cy="409617"/>
            </a:xfrm>
          </p:grpSpPr>
          <p:sp>
            <p:nvSpPr>
              <p:cNvPr id="27" name="Right Arrow 26">
                <a:extLst>
                  <a:ext uri="{FF2B5EF4-FFF2-40B4-BE49-F238E27FC236}">
                    <a16:creationId xmlns:a16="http://schemas.microsoft.com/office/drawing/2014/main" id="{1C9D516A-BBF8-1A4D-A3F1-A12F9B3DFE9C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28" name="Right Arrow 4">
                <a:extLst>
                  <a:ext uri="{FF2B5EF4-FFF2-40B4-BE49-F238E27FC236}">
                    <a16:creationId xmlns:a16="http://schemas.microsoft.com/office/drawing/2014/main" id="{2F5E0752-21F7-D44E-A143-DED996ABCBE8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2110A280-98BF-8743-8934-3B12D2132530}"/>
                </a:ext>
              </a:extLst>
            </p:cNvPr>
            <p:cNvGrpSpPr/>
            <p:nvPr/>
          </p:nvGrpSpPr>
          <p:grpSpPr>
            <a:xfrm rot="5400000">
              <a:off x="5757164" y="4337377"/>
              <a:ext cx="350157" cy="409617"/>
              <a:chOff x="4132987" y="1735909"/>
              <a:chExt cx="350157" cy="409617"/>
            </a:xfrm>
          </p:grpSpPr>
          <p:sp>
            <p:nvSpPr>
              <p:cNvPr id="30" name="Right Arrow 29">
                <a:extLst>
                  <a:ext uri="{FF2B5EF4-FFF2-40B4-BE49-F238E27FC236}">
                    <a16:creationId xmlns:a16="http://schemas.microsoft.com/office/drawing/2014/main" id="{E8504435-7AAA-254A-8625-4EAF6CDFE87A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31" name="Right Arrow 4">
                <a:extLst>
                  <a:ext uri="{FF2B5EF4-FFF2-40B4-BE49-F238E27FC236}">
                    <a16:creationId xmlns:a16="http://schemas.microsoft.com/office/drawing/2014/main" id="{6D6E2F14-1330-384E-9C76-7C9D29633D9E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0BFDE377-FFE0-9845-842F-DF6FEE2BBA2F}"/>
                </a:ext>
              </a:extLst>
            </p:cNvPr>
            <p:cNvGrpSpPr/>
            <p:nvPr/>
          </p:nvGrpSpPr>
          <p:grpSpPr>
            <a:xfrm>
              <a:off x="4625511" y="3551885"/>
              <a:ext cx="350157" cy="409617"/>
              <a:chOff x="4132987" y="1735909"/>
              <a:chExt cx="350157" cy="409617"/>
            </a:xfrm>
          </p:grpSpPr>
          <p:sp>
            <p:nvSpPr>
              <p:cNvPr id="33" name="Right Arrow 32">
                <a:extLst>
                  <a:ext uri="{FF2B5EF4-FFF2-40B4-BE49-F238E27FC236}">
                    <a16:creationId xmlns:a16="http://schemas.microsoft.com/office/drawing/2014/main" id="{37441C2A-6655-C14C-89F0-AFEB61F36E5C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34" name="Right Arrow 4">
                <a:extLst>
                  <a:ext uri="{FF2B5EF4-FFF2-40B4-BE49-F238E27FC236}">
                    <a16:creationId xmlns:a16="http://schemas.microsoft.com/office/drawing/2014/main" id="{A50FD1EC-9A61-C74E-B531-56B138616FC1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B6B19D0B-66DB-0145-9CE4-EF83063CF8AE}"/>
                </a:ext>
              </a:extLst>
            </p:cNvPr>
            <p:cNvGrpSpPr/>
            <p:nvPr/>
          </p:nvGrpSpPr>
          <p:grpSpPr>
            <a:xfrm>
              <a:off x="2862757" y="4927598"/>
              <a:ext cx="1651683" cy="1455546"/>
              <a:chOff x="2316135" y="1212945"/>
              <a:chExt cx="1651683" cy="1455546"/>
            </a:xfrm>
            <a:solidFill>
              <a:schemeClr val="accent3"/>
            </a:solidFill>
          </p:grpSpPr>
          <p:sp>
            <p:nvSpPr>
              <p:cNvPr id="36" name="Rounded Rectangle 35">
                <a:extLst>
                  <a:ext uri="{FF2B5EF4-FFF2-40B4-BE49-F238E27FC236}">
                    <a16:creationId xmlns:a16="http://schemas.microsoft.com/office/drawing/2014/main" id="{5ADDD471-EA45-124D-AF94-F16AE030FA37}"/>
                  </a:ext>
                </a:extLst>
              </p:cNvPr>
              <p:cNvSpPr/>
              <p:nvPr/>
            </p:nvSpPr>
            <p:spPr>
              <a:xfrm>
                <a:off x="2316135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sp>
          <p:sp>
            <p:nvSpPr>
              <p:cNvPr id="37" name="Rounded Rectangle 4">
                <a:extLst>
                  <a:ext uri="{FF2B5EF4-FFF2-40B4-BE49-F238E27FC236}">
                    <a16:creationId xmlns:a16="http://schemas.microsoft.com/office/drawing/2014/main" id="{CDEF294A-2A03-6E47-8005-28A7B6F7338A}"/>
                  </a:ext>
                </a:extLst>
              </p:cNvPr>
              <p:cNvSpPr txBox="1"/>
              <p:nvPr/>
            </p:nvSpPr>
            <p:spPr>
              <a:xfrm>
                <a:off x="2358766" y="1255576"/>
                <a:ext cx="1566421" cy="1370284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Output 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ActionBlock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C15C88D2-33C1-F14C-99BB-871CAA65DBBB}"/>
                </a:ext>
              </a:extLst>
            </p:cNvPr>
            <p:cNvGrpSpPr/>
            <p:nvPr/>
          </p:nvGrpSpPr>
          <p:grpSpPr>
            <a:xfrm rot="10800000">
              <a:off x="4622147" y="5450562"/>
              <a:ext cx="350157" cy="409617"/>
              <a:chOff x="4132987" y="1735909"/>
              <a:chExt cx="350157" cy="409617"/>
            </a:xfrm>
          </p:grpSpPr>
          <p:sp>
            <p:nvSpPr>
              <p:cNvPr id="39" name="Right Arrow 38">
                <a:extLst>
                  <a:ext uri="{FF2B5EF4-FFF2-40B4-BE49-F238E27FC236}">
                    <a16:creationId xmlns:a16="http://schemas.microsoft.com/office/drawing/2014/main" id="{10E4C434-A232-2E4B-96FF-D4528072B509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40" name="Right Arrow 4">
                <a:extLst>
                  <a:ext uri="{FF2B5EF4-FFF2-40B4-BE49-F238E27FC236}">
                    <a16:creationId xmlns:a16="http://schemas.microsoft.com/office/drawing/2014/main" id="{4A466DC1-31D4-4146-B1DC-411949F92C3C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7125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B2FA371F-CF10-074E-95C8-CC9206AE64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41" r="15802" b="9092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734900-C8C1-D04F-BA2C-5FF62B23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465" y="2489567"/>
            <a:ext cx="4088190" cy="317658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4800" dirty="0"/>
              <a:t>TPL Dataflow Library</a:t>
            </a:r>
            <a:br>
              <a:rPr lang="en-US" sz="4800" dirty="0"/>
            </a:br>
            <a:r>
              <a:rPr lang="en-US" sz="4800" dirty="0"/>
              <a:t>is</a:t>
            </a:r>
            <a:br>
              <a:rPr lang="en-US" sz="4800" dirty="0"/>
            </a:br>
            <a:r>
              <a:rPr lang="en-US" sz="7300" b="1" dirty="0"/>
              <a:t>Async Plumbing</a:t>
            </a:r>
            <a:br>
              <a:rPr lang="en-US" sz="7300" dirty="0"/>
            </a:br>
            <a:endParaRPr lang="en-US" sz="48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5837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C7F54-20A1-A94A-B069-F7C5F6232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TPL Dataflow Library is </a:t>
            </a:r>
            <a:r>
              <a:rPr lang="en-US" b="1" dirty="0"/>
              <a:t>Async Plumbing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7906870-640E-394C-8B14-25EFB1A98509}"/>
              </a:ext>
            </a:extLst>
          </p:cNvPr>
          <p:cNvGrpSpPr/>
          <p:nvPr/>
        </p:nvGrpSpPr>
        <p:grpSpPr>
          <a:xfrm>
            <a:off x="677863" y="2160588"/>
            <a:ext cx="8596312" cy="1212949"/>
            <a:chOff x="677863" y="2160588"/>
            <a:chExt cx="8596312" cy="1212949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39BD5DD2-703D-A94D-AD33-7C238FB9B415}"/>
                </a:ext>
              </a:extLst>
            </p:cNvPr>
            <p:cNvSpPr/>
            <p:nvPr/>
          </p:nvSpPr>
          <p:spPr>
            <a:xfrm>
              <a:off x="677863" y="2160588"/>
              <a:ext cx="8596312" cy="1212949"/>
            </a:xfrm>
            <a:custGeom>
              <a:avLst/>
              <a:gdLst>
                <a:gd name="connsiteX0" fmla="*/ 0 w 8596312"/>
                <a:gd name="connsiteY0" fmla="*/ 121295 h 1212949"/>
                <a:gd name="connsiteX1" fmla="*/ 121295 w 8596312"/>
                <a:gd name="connsiteY1" fmla="*/ 0 h 1212949"/>
                <a:gd name="connsiteX2" fmla="*/ 8475017 w 8596312"/>
                <a:gd name="connsiteY2" fmla="*/ 0 h 1212949"/>
                <a:gd name="connsiteX3" fmla="*/ 8596312 w 8596312"/>
                <a:gd name="connsiteY3" fmla="*/ 121295 h 1212949"/>
                <a:gd name="connsiteX4" fmla="*/ 8596312 w 8596312"/>
                <a:gd name="connsiteY4" fmla="*/ 1091654 h 1212949"/>
                <a:gd name="connsiteX5" fmla="*/ 8475017 w 8596312"/>
                <a:gd name="connsiteY5" fmla="*/ 1212949 h 1212949"/>
                <a:gd name="connsiteX6" fmla="*/ 121295 w 8596312"/>
                <a:gd name="connsiteY6" fmla="*/ 1212949 h 1212949"/>
                <a:gd name="connsiteX7" fmla="*/ 0 w 8596312"/>
                <a:gd name="connsiteY7" fmla="*/ 1091654 h 1212949"/>
                <a:gd name="connsiteX8" fmla="*/ 0 w 8596312"/>
                <a:gd name="connsiteY8" fmla="*/ 121295 h 121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312" h="1212949">
                  <a:moveTo>
                    <a:pt x="0" y="121295"/>
                  </a:moveTo>
                  <a:cubicBezTo>
                    <a:pt x="0" y="54306"/>
                    <a:pt x="54306" y="0"/>
                    <a:pt x="121295" y="0"/>
                  </a:cubicBezTo>
                  <a:lnTo>
                    <a:pt x="8475017" y="0"/>
                  </a:lnTo>
                  <a:cubicBezTo>
                    <a:pt x="8542006" y="0"/>
                    <a:pt x="8596312" y="54306"/>
                    <a:pt x="8596312" y="121295"/>
                  </a:cubicBezTo>
                  <a:lnTo>
                    <a:pt x="8596312" y="1091654"/>
                  </a:lnTo>
                  <a:cubicBezTo>
                    <a:pt x="8596312" y="1158643"/>
                    <a:pt x="8542006" y="1212949"/>
                    <a:pt x="8475017" y="1212949"/>
                  </a:cubicBezTo>
                  <a:lnTo>
                    <a:pt x="121295" y="1212949"/>
                  </a:lnTo>
                  <a:cubicBezTo>
                    <a:pt x="54306" y="1212949"/>
                    <a:pt x="0" y="1158643"/>
                    <a:pt x="0" y="1091654"/>
                  </a:cubicBezTo>
                  <a:lnTo>
                    <a:pt x="0" y="121295"/>
                  </a:lnTo>
                  <a:close/>
                </a:path>
              </a:pathLst>
            </a:cu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12947" tIns="72390" rIns="72391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900" b="1" kern="1200" dirty="0"/>
                <a:t>Buffering Blocks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BufferBlock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BroadcastBlock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WriteOnceBlock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75596D04-CDDE-0E49-8382-F8E34B756BE1}"/>
                </a:ext>
              </a:extLst>
            </p:cNvPr>
            <p:cNvSpPr/>
            <p:nvPr/>
          </p:nvSpPr>
          <p:spPr>
            <a:xfrm>
              <a:off x="799157" y="2281882"/>
              <a:ext cx="1719262" cy="970359"/>
            </a:xfrm>
            <a:prstGeom prst="roundRect">
              <a:avLst>
                <a:gd name="adj" fmla="val 10000"/>
              </a:avLst>
            </a:prstGeom>
            <a:blipFill dpi="0"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00" b="90000" l="10000" r="90000">
                            <a14:backgroundMark x1="2100" y1="20100" x2="2100" y2="2010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21780" r="21780"/>
              </a:stretch>
            </a:blip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BCA502F-44BC-2B47-844C-70971D72B379}"/>
              </a:ext>
            </a:extLst>
          </p:cNvPr>
          <p:cNvGrpSpPr/>
          <p:nvPr/>
        </p:nvGrpSpPr>
        <p:grpSpPr>
          <a:xfrm>
            <a:off x="677863" y="3494831"/>
            <a:ext cx="8596312" cy="1212949"/>
            <a:chOff x="677863" y="3494831"/>
            <a:chExt cx="8596312" cy="1212949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D22A18DF-1A77-8045-BDBB-236821501293}"/>
                </a:ext>
              </a:extLst>
            </p:cNvPr>
            <p:cNvSpPr/>
            <p:nvPr/>
          </p:nvSpPr>
          <p:spPr>
            <a:xfrm>
              <a:off x="677863" y="3494831"/>
              <a:ext cx="8596312" cy="1212949"/>
            </a:xfrm>
            <a:custGeom>
              <a:avLst/>
              <a:gdLst>
                <a:gd name="connsiteX0" fmla="*/ 0 w 8596312"/>
                <a:gd name="connsiteY0" fmla="*/ 121295 h 1212949"/>
                <a:gd name="connsiteX1" fmla="*/ 121295 w 8596312"/>
                <a:gd name="connsiteY1" fmla="*/ 0 h 1212949"/>
                <a:gd name="connsiteX2" fmla="*/ 8475017 w 8596312"/>
                <a:gd name="connsiteY2" fmla="*/ 0 h 1212949"/>
                <a:gd name="connsiteX3" fmla="*/ 8596312 w 8596312"/>
                <a:gd name="connsiteY3" fmla="*/ 121295 h 1212949"/>
                <a:gd name="connsiteX4" fmla="*/ 8596312 w 8596312"/>
                <a:gd name="connsiteY4" fmla="*/ 1091654 h 1212949"/>
                <a:gd name="connsiteX5" fmla="*/ 8475017 w 8596312"/>
                <a:gd name="connsiteY5" fmla="*/ 1212949 h 1212949"/>
                <a:gd name="connsiteX6" fmla="*/ 121295 w 8596312"/>
                <a:gd name="connsiteY6" fmla="*/ 1212949 h 1212949"/>
                <a:gd name="connsiteX7" fmla="*/ 0 w 8596312"/>
                <a:gd name="connsiteY7" fmla="*/ 1091654 h 1212949"/>
                <a:gd name="connsiteX8" fmla="*/ 0 w 8596312"/>
                <a:gd name="connsiteY8" fmla="*/ 121295 h 121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312" h="1212949">
                  <a:moveTo>
                    <a:pt x="0" y="121295"/>
                  </a:moveTo>
                  <a:cubicBezTo>
                    <a:pt x="0" y="54306"/>
                    <a:pt x="54306" y="0"/>
                    <a:pt x="121295" y="0"/>
                  </a:cubicBezTo>
                  <a:lnTo>
                    <a:pt x="8475017" y="0"/>
                  </a:lnTo>
                  <a:cubicBezTo>
                    <a:pt x="8542006" y="0"/>
                    <a:pt x="8596312" y="54306"/>
                    <a:pt x="8596312" y="121295"/>
                  </a:cubicBezTo>
                  <a:lnTo>
                    <a:pt x="8596312" y="1091654"/>
                  </a:lnTo>
                  <a:cubicBezTo>
                    <a:pt x="8596312" y="1158643"/>
                    <a:pt x="8542006" y="1212949"/>
                    <a:pt x="8475017" y="1212949"/>
                  </a:cubicBezTo>
                  <a:lnTo>
                    <a:pt x="121295" y="1212949"/>
                  </a:lnTo>
                  <a:cubicBezTo>
                    <a:pt x="54306" y="1212949"/>
                    <a:pt x="0" y="1158643"/>
                    <a:pt x="0" y="1091654"/>
                  </a:cubicBezTo>
                  <a:lnTo>
                    <a:pt x="0" y="121295"/>
                  </a:lnTo>
                  <a:close/>
                </a:path>
              </a:pathLst>
            </a:cu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12947" tIns="72390" rIns="72391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900" b="1" kern="1200" dirty="0"/>
                <a:t>Execution Blocks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ActionBlock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TransformBlock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TransformManyBlock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EC0D5BE5-B6AC-1943-8E3C-D358E4C454B4}"/>
                </a:ext>
              </a:extLst>
            </p:cNvPr>
            <p:cNvSpPr/>
            <p:nvPr/>
          </p:nvSpPr>
          <p:spPr>
            <a:xfrm>
              <a:off x="799157" y="3616126"/>
              <a:ext cx="1719262" cy="970359"/>
            </a:xfrm>
            <a:prstGeom prst="roundRect">
              <a:avLst>
                <a:gd name="adj" fmla="val 10000"/>
              </a:avLst>
            </a:prstGeom>
            <a:blipFill dpi="0"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7670" r="7670"/>
              </a:stretch>
            </a:blipFill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95999EA-2CED-FF4B-8D20-91B1E6F184E3}"/>
              </a:ext>
            </a:extLst>
          </p:cNvPr>
          <p:cNvGrpSpPr/>
          <p:nvPr/>
        </p:nvGrpSpPr>
        <p:grpSpPr>
          <a:xfrm>
            <a:off x="677863" y="4829075"/>
            <a:ext cx="8596312" cy="1212949"/>
            <a:chOff x="677863" y="4829075"/>
            <a:chExt cx="8596312" cy="1212949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C322847-6931-0844-91AC-9C9EC9F75AB7}"/>
                </a:ext>
              </a:extLst>
            </p:cNvPr>
            <p:cNvSpPr/>
            <p:nvPr/>
          </p:nvSpPr>
          <p:spPr>
            <a:xfrm>
              <a:off x="677863" y="4829075"/>
              <a:ext cx="8596312" cy="1212949"/>
            </a:xfrm>
            <a:custGeom>
              <a:avLst/>
              <a:gdLst>
                <a:gd name="connsiteX0" fmla="*/ 0 w 8596312"/>
                <a:gd name="connsiteY0" fmla="*/ 121295 h 1212949"/>
                <a:gd name="connsiteX1" fmla="*/ 121295 w 8596312"/>
                <a:gd name="connsiteY1" fmla="*/ 0 h 1212949"/>
                <a:gd name="connsiteX2" fmla="*/ 8475017 w 8596312"/>
                <a:gd name="connsiteY2" fmla="*/ 0 h 1212949"/>
                <a:gd name="connsiteX3" fmla="*/ 8596312 w 8596312"/>
                <a:gd name="connsiteY3" fmla="*/ 121295 h 1212949"/>
                <a:gd name="connsiteX4" fmla="*/ 8596312 w 8596312"/>
                <a:gd name="connsiteY4" fmla="*/ 1091654 h 1212949"/>
                <a:gd name="connsiteX5" fmla="*/ 8475017 w 8596312"/>
                <a:gd name="connsiteY5" fmla="*/ 1212949 h 1212949"/>
                <a:gd name="connsiteX6" fmla="*/ 121295 w 8596312"/>
                <a:gd name="connsiteY6" fmla="*/ 1212949 h 1212949"/>
                <a:gd name="connsiteX7" fmla="*/ 0 w 8596312"/>
                <a:gd name="connsiteY7" fmla="*/ 1091654 h 1212949"/>
                <a:gd name="connsiteX8" fmla="*/ 0 w 8596312"/>
                <a:gd name="connsiteY8" fmla="*/ 121295 h 121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312" h="1212949">
                  <a:moveTo>
                    <a:pt x="0" y="121295"/>
                  </a:moveTo>
                  <a:cubicBezTo>
                    <a:pt x="0" y="54306"/>
                    <a:pt x="54306" y="0"/>
                    <a:pt x="121295" y="0"/>
                  </a:cubicBezTo>
                  <a:lnTo>
                    <a:pt x="8475017" y="0"/>
                  </a:lnTo>
                  <a:cubicBezTo>
                    <a:pt x="8542006" y="0"/>
                    <a:pt x="8596312" y="54306"/>
                    <a:pt x="8596312" y="121295"/>
                  </a:cubicBezTo>
                  <a:lnTo>
                    <a:pt x="8596312" y="1091654"/>
                  </a:lnTo>
                  <a:cubicBezTo>
                    <a:pt x="8596312" y="1158643"/>
                    <a:pt x="8542006" y="1212949"/>
                    <a:pt x="8475017" y="1212949"/>
                  </a:cubicBezTo>
                  <a:lnTo>
                    <a:pt x="121295" y="1212949"/>
                  </a:lnTo>
                  <a:cubicBezTo>
                    <a:pt x="54306" y="1212949"/>
                    <a:pt x="0" y="1158643"/>
                    <a:pt x="0" y="1091654"/>
                  </a:cubicBezTo>
                  <a:lnTo>
                    <a:pt x="0" y="121295"/>
                  </a:lnTo>
                  <a:close/>
                </a:path>
              </a:pathLst>
            </a:cu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12947" tIns="72390" rIns="72391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900" b="1" kern="1200" dirty="0">
                  <a:solidFill>
                    <a:schemeClr val="bg1"/>
                  </a:solidFill>
                </a:rPr>
                <a:t>Grouping Blocks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BatchBlock</a:t>
              </a:r>
              <a:endParaRPr lang="en-GB" sz="1500" kern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JoinBlock</a:t>
              </a:r>
              <a:endParaRPr lang="en-GB" sz="1500" kern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BatchedJoinBlock</a:t>
              </a:r>
              <a:endParaRPr lang="en-GB" sz="1500" kern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714D9042-5AC8-014E-8C4B-428E50FCED07}"/>
                </a:ext>
              </a:extLst>
            </p:cNvPr>
            <p:cNvSpPr/>
            <p:nvPr/>
          </p:nvSpPr>
          <p:spPr>
            <a:xfrm>
              <a:off x="799157" y="4950370"/>
              <a:ext cx="1719262" cy="970359"/>
            </a:xfrm>
            <a:prstGeom prst="roundRect">
              <a:avLst>
                <a:gd name="adj" fmla="val 10000"/>
              </a:avLst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9000" b="-9000"/>
              </a:stretch>
            </a:blipFill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B3355F0-2C0B-DA47-9B1D-35D92C4D5B30}"/>
              </a:ext>
            </a:extLst>
          </p:cNvPr>
          <p:cNvGrpSpPr/>
          <p:nvPr/>
        </p:nvGrpSpPr>
        <p:grpSpPr>
          <a:xfrm>
            <a:off x="7117366" y="1930400"/>
            <a:ext cx="1569434" cy="4318000"/>
            <a:chOff x="7117366" y="1930400"/>
            <a:chExt cx="1569434" cy="4318000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F8BBFA68-9BE5-0F4D-943B-9B9373E59F01}"/>
                </a:ext>
              </a:extLst>
            </p:cNvPr>
            <p:cNvSpPr/>
            <p:nvPr/>
          </p:nvSpPr>
          <p:spPr>
            <a:xfrm>
              <a:off x="7147560" y="1930400"/>
              <a:ext cx="1539240" cy="431800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Linking</a:t>
              </a:r>
            </a:p>
            <a:p>
              <a:pPr algn="ctr"/>
              <a:r>
                <a:rPr lang="en-US" dirty="0"/>
                <a:t>Framework</a:t>
              </a: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49513CC-D3EB-6648-AE01-5154A8477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117366" y="2046693"/>
              <a:ext cx="1569433" cy="15694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5400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3CA96-B9F4-3F40-9A45-DBB474B50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970BA-F50A-3A4D-BD59-231F37C75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/>
          </a:bodyPr>
          <a:lstStyle/>
          <a:p>
            <a:r>
              <a:rPr lang="en-US" dirty="0"/>
              <a:t>Actor / agent components for asynchronous dataflow / pipelines</a:t>
            </a:r>
          </a:p>
          <a:p>
            <a:pPr lvl="1"/>
            <a:r>
              <a:rPr lang="en-US" dirty="0"/>
              <a:t>Hard to get your head around…</a:t>
            </a:r>
          </a:p>
          <a:p>
            <a:pPr lvl="1"/>
            <a:r>
              <a:rPr lang="en-US" dirty="0"/>
              <a:t>But not hard to use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Flexible</a:t>
            </a:r>
          </a:p>
          <a:p>
            <a:pPr lvl="1"/>
            <a:endParaRPr lang="en-US" dirty="0"/>
          </a:p>
          <a:p>
            <a:r>
              <a:rPr lang="en-US" dirty="0"/>
              <a:t>IN MEMORY!</a:t>
            </a:r>
          </a:p>
          <a:p>
            <a:pPr lvl="1"/>
            <a:r>
              <a:rPr lang="en-US" dirty="0"/>
              <a:t>For persistent flows use Azure </a:t>
            </a:r>
            <a:r>
              <a:rPr lang="en-US" dirty="0" err="1"/>
              <a:t>ServiceBus</a:t>
            </a:r>
            <a:r>
              <a:rPr lang="en-US" dirty="0"/>
              <a:t> &amp; Stateful Functions!</a:t>
            </a:r>
          </a:p>
        </p:txBody>
      </p:sp>
    </p:spTree>
    <p:extLst>
      <p:ext uri="{BB962C8B-B14F-4D97-AF65-F5344CB8AC3E}">
        <p14:creationId xmlns:p14="http://schemas.microsoft.com/office/powerpoint/2010/main" val="3675709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65870-C406-F24C-8600-EAEBAE371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TPL Dataflow Library?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A6099-864C-BF47-BB3A-337D0B221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 algn="just">
              <a:buNone/>
            </a:pPr>
            <a:r>
              <a:rPr lang="en-GB" sz="4400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“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The </a:t>
            </a:r>
            <a:r>
              <a:rPr lang="en-GB" sz="6000" b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Task Parallel Library</a:t>
            </a: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provides </a:t>
            </a:r>
            <a:r>
              <a:rPr lang="en-GB" sz="6000" b="1" i="1" u="sng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dataflow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b="1" i="1" u="sng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components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to help increase the robustness of concurrency-enabled applications.”</a:t>
            </a:r>
            <a:endParaRPr lang="en-GB" sz="4400" i="1" dirty="0">
              <a:latin typeface="Modern No. 20" panose="02070704070505020303" pitchFamily="18" charset="77"/>
              <a:ea typeface="Microsoft GothicNeo" panose="020B0503020000020004" pitchFamily="34" charset="-127"/>
            </a:endParaRPr>
          </a:p>
          <a:p>
            <a:endParaRPr lang="en-US" sz="20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EBD4FB-F841-E54A-A44F-53A89039C45F}"/>
              </a:ext>
            </a:extLst>
          </p:cNvPr>
          <p:cNvSpPr txBox="1">
            <a:spLocks/>
          </p:cNvSpPr>
          <p:nvPr/>
        </p:nvSpPr>
        <p:spPr>
          <a:xfrm>
            <a:off x="668373" y="2169557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Wingdings 3" charset="2"/>
              <a:buNone/>
            </a:pPr>
            <a:r>
              <a:rPr lang="en-GB" sz="4400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“</a:t>
            </a:r>
            <a:r>
              <a:rPr lang="en-GB" sz="6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  <a:ea typeface="Microsoft GothicNeo" panose="020B0503020000020004" pitchFamily="34" charset="-127"/>
              </a:rPr>
              <a:t>The </a:t>
            </a:r>
            <a:r>
              <a:rPr lang="en-GB" sz="6000" b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Task Parallel Library</a:t>
            </a: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  <a:ea typeface="Microsoft GothicNeo" panose="020B0503020000020004" pitchFamily="34" charset="-127"/>
              </a:rPr>
              <a:t>provides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b="1" i="1" u="sng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dataflow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b="1" i="1" u="sng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components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  <a:ea typeface="Microsoft GothicNeo" panose="020B0503020000020004" pitchFamily="34" charset="-127"/>
              </a:rPr>
              <a:t>to help increase the robustness of concurrency-enabled applications.”</a:t>
            </a:r>
            <a:endParaRPr lang="en-GB" sz="4400" i="1" dirty="0">
              <a:solidFill>
                <a:schemeClr val="tx1">
                  <a:lumMod val="50000"/>
                  <a:lumOff val="50000"/>
                </a:schemeClr>
              </a:solidFill>
              <a:latin typeface="Modern No. 20" panose="02070704070505020303" pitchFamily="18" charset="77"/>
              <a:ea typeface="Microsoft GothicNeo" panose="020B0503020000020004" pitchFamily="34" charset="-127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25784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8301C-C0B3-4249-B7F1-1E2D9E5B15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TPL Dataflow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74B9-0824-A042-A8B8-870A6AF507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best little async library </a:t>
            </a:r>
            <a:br>
              <a:rPr lang="en-US" dirty="0"/>
            </a:br>
            <a:r>
              <a:rPr lang="en-US" dirty="0"/>
              <a:t>you’ve never heard of…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C38FEA-D5A8-4049-99EE-5BB75716C554}"/>
              </a:ext>
            </a:extLst>
          </p:cNvPr>
          <p:cNvSpPr txBox="1"/>
          <p:nvPr/>
        </p:nvSpPr>
        <p:spPr>
          <a:xfrm>
            <a:off x="6206181" y="5735637"/>
            <a:ext cx="29378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Joel Hammond-Turner</a:t>
            </a:r>
          </a:p>
          <a:p>
            <a:endParaRPr lang="en-US" sz="1350" dirty="0"/>
          </a:p>
          <a:p>
            <a:r>
              <a:rPr lang="en-US" sz="1350" dirty="0"/>
              <a:t>e: </a:t>
            </a:r>
            <a:r>
              <a:rPr lang="en-US" sz="1350" dirty="0">
                <a:hlinkClick r:id="rId3"/>
              </a:rPr>
              <a:t>joel@hammond-turner.org.uk</a:t>
            </a:r>
            <a:endParaRPr lang="en-US" sz="1350" dirty="0"/>
          </a:p>
          <a:p>
            <a:r>
              <a:rPr lang="en-US" sz="1350" dirty="0"/>
              <a:t>t: </a:t>
            </a:r>
            <a:r>
              <a:rPr lang="en-US" sz="1350" dirty="0">
                <a:hlinkClick r:id="rId4"/>
              </a:rPr>
              <a:t>@</a:t>
            </a:r>
            <a:r>
              <a:rPr lang="en-US" sz="1350" dirty="0" err="1">
                <a:hlinkClick r:id="rId4"/>
              </a:rPr>
              <a:t>rammesses</a:t>
            </a:r>
            <a:endParaRPr lang="en-US" sz="1350" dirty="0"/>
          </a:p>
        </p:txBody>
      </p:sp>
      <p:pic>
        <p:nvPicPr>
          <p:cNvPr id="5" name="Picture 2" descr="Home">
            <a:extLst>
              <a:ext uri="{FF2B5EF4-FFF2-40B4-BE49-F238E27FC236}">
                <a16:creationId xmlns:a16="http://schemas.microsoft.com/office/drawing/2014/main" id="{563CE38E-0DE0-D74F-A212-7EE2D6D7A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178" y="6185761"/>
            <a:ext cx="1721644" cy="414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58C144-13B0-2D47-AF5F-C07ED071E8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178" y="254000"/>
            <a:ext cx="1720194" cy="8600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06B40B6-56A0-2548-9806-3792268FE177}"/>
              </a:ext>
            </a:extLst>
          </p:cNvPr>
          <p:cNvSpPr txBox="1"/>
          <p:nvPr/>
        </p:nvSpPr>
        <p:spPr>
          <a:xfrm>
            <a:off x="295666" y="4599282"/>
            <a:ext cx="52446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TPL Docs:  </a:t>
            </a:r>
            <a:r>
              <a:rPr lang="en-US" dirty="0">
                <a:hlinkClick r:id="rId7"/>
              </a:rPr>
              <a:t>https://bit.ly/TPLDataflow-Docs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r>
              <a:rPr lang="en-US" dirty="0"/>
              <a:t>Repo:        </a:t>
            </a:r>
            <a:r>
              <a:rPr lang="en-US" dirty="0">
                <a:hlinkClick r:id="rId8"/>
              </a:rPr>
              <a:t>https://bit.ly/TPLDataflow-Repo</a:t>
            </a:r>
            <a:endParaRPr lang="en-US" dirty="0"/>
          </a:p>
          <a:p>
            <a:r>
              <a:rPr lang="en-US" dirty="0"/>
              <a:t>Deck:        </a:t>
            </a:r>
            <a:r>
              <a:rPr lang="en-US" dirty="0">
                <a:hlinkClick r:id="rId9"/>
              </a:rPr>
              <a:t>https://bit.ly/TPLDataflow-Deck</a:t>
            </a:r>
            <a:r>
              <a:rPr lang="en-US" dirty="0"/>
              <a:t> </a:t>
            </a:r>
          </a:p>
          <a:p>
            <a:r>
              <a:rPr lang="en-US" dirty="0"/>
              <a:t>Feedback: </a:t>
            </a:r>
            <a:r>
              <a:rPr lang="en-US" dirty="0">
                <a:hlinkClick r:id="rId10"/>
              </a:rPr>
              <a:t>http://bit.ly/TPLDataflow-Feedback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1517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65870-C406-F24C-8600-EAEBAE371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TPL Dataflow Library?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A6099-864C-BF47-BB3A-337D0B221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GB" sz="3200" b="1" i="1" dirty="0">
                <a:latin typeface="Modern No. 20" panose="02070704070505020303" pitchFamily="18" charset="77"/>
              </a:rPr>
              <a:t>TPL Dataflow</a:t>
            </a:r>
            <a:r>
              <a:rPr lang="en-GB" sz="3200" i="1" dirty="0">
                <a:latin typeface="Modern No. 20" panose="02070704070505020303" pitchFamily="18" charset="77"/>
              </a:rPr>
              <a:t> promotes </a:t>
            </a:r>
            <a:r>
              <a:rPr lang="en-GB" sz="3200" b="1" i="1" u="sng" dirty="0">
                <a:latin typeface="Modern No. 20" panose="02070704070505020303" pitchFamily="18" charset="77"/>
              </a:rPr>
              <a:t>actor/agent</a:t>
            </a:r>
            <a:r>
              <a:rPr lang="en-GB" sz="3200" i="1" dirty="0">
                <a:latin typeface="Modern No. 20" panose="02070704070505020303" pitchFamily="18" charset="77"/>
              </a:rPr>
              <a:t>-oriented designs through primitives for in-process message passing, </a:t>
            </a:r>
            <a:r>
              <a:rPr lang="en-GB" sz="3200" b="1" i="1" u="sng" dirty="0">
                <a:latin typeface="Modern No. 20" panose="02070704070505020303" pitchFamily="18" charset="77"/>
              </a:rPr>
              <a:t>dataflow</a:t>
            </a:r>
            <a:r>
              <a:rPr lang="en-GB" sz="3200" i="1" dirty="0">
                <a:latin typeface="Modern No. 20" panose="02070704070505020303" pitchFamily="18" charset="77"/>
              </a:rPr>
              <a:t>, and </a:t>
            </a:r>
            <a:r>
              <a:rPr lang="en-GB" sz="3200" b="1" i="1" u="sng" dirty="0">
                <a:latin typeface="Modern No. 20" panose="02070704070505020303" pitchFamily="18" charset="77"/>
              </a:rPr>
              <a:t>pipelining</a:t>
            </a:r>
            <a:r>
              <a:rPr lang="en-GB" sz="3200" i="1" dirty="0">
                <a:latin typeface="Modern No. 20" panose="02070704070505020303" pitchFamily="18" charset="77"/>
              </a:rPr>
              <a:t>. TDF builds upon the APIs and scheduling infrastructure provided by the Task Parallel Library (TPL), and integrates with the language support for </a:t>
            </a:r>
            <a:r>
              <a:rPr lang="en-GB" sz="3200" b="1" i="1" u="sng" dirty="0">
                <a:latin typeface="Modern No. 20" panose="02070704070505020303" pitchFamily="18" charset="77"/>
              </a:rPr>
              <a:t>asynchrony</a:t>
            </a:r>
            <a:r>
              <a:rPr lang="en-GB" sz="3200" i="1" dirty="0">
                <a:latin typeface="Modern No. 20" panose="02070704070505020303" pitchFamily="18" charset="77"/>
              </a:rPr>
              <a:t> provided by C#, Visual Basic, and F#.</a:t>
            </a:r>
            <a:endParaRPr lang="en-US" sz="3600" i="1" dirty="0">
              <a:latin typeface="Modern No. 20" panose="02070704070505020303" pitchFamily="18" charset="77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B226901-9D37-8347-A437-4AC0197B4898}"/>
              </a:ext>
            </a:extLst>
          </p:cNvPr>
          <p:cNvSpPr txBox="1">
            <a:spLocks/>
          </p:cNvSpPr>
          <p:nvPr/>
        </p:nvSpPr>
        <p:spPr>
          <a:xfrm>
            <a:off x="673602" y="2156857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Wingdings 3" charset="2"/>
              <a:buNone/>
            </a:pPr>
            <a:r>
              <a:rPr lang="en-GB" sz="3200" b="1" i="1" dirty="0">
                <a:latin typeface="Modern No. 20" panose="02070704070505020303" pitchFamily="18" charset="77"/>
              </a:rPr>
              <a:t>TPL Dataflow</a:t>
            </a:r>
            <a:r>
              <a:rPr lang="en-GB" sz="3200" i="1" dirty="0">
                <a:latin typeface="Modern No. 20" panose="02070704070505020303" pitchFamily="18" charset="77"/>
              </a:rPr>
              <a:t> 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promotes</a:t>
            </a:r>
            <a:r>
              <a:rPr lang="en-GB" sz="3200" i="1" dirty="0">
                <a:latin typeface="Modern No. 20" panose="02070704070505020303" pitchFamily="18" charset="77"/>
              </a:rPr>
              <a:t> </a:t>
            </a:r>
            <a:r>
              <a:rPr lang="en-GB" sz="3200" b="1" i="1" u="sng" dirty="0">
                <a:latin typeface="Modern No. 20" panose="02070704070505020303" pitchFamily="18" charset="77"/>
              </a:rPr>
              <a:t>actor/agent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-oriented designs through primitives for in-process message passing, </a:t>
            </a:r>
            <a:r>
              <a:rPr lang="en-GB" sz="3200" b="1" i="1" u="sng" dirty="0">
                <a:latin typeface="Modern No. 20" panose="02070704070505020303" pitchFamily="18" charset="77"/>
              </a:rPr>
              <a:t>dataflow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, and </a:t>
            </a:r>
            <a:r>
              <a:rPr lang="en-GB" sz="3200" b="1" i="1" u="sng" dirty="0">
                <a:latin typeface="Modern No. 20" panose="02070704070505020303" pitchFamily="18" charset="77"/>
              </a:rPr>
              <a:t>pipelining</a:t>
            </a:r>
            <a:r>
              <a:rPr lang="en-GB" sz="3200" i="1" dirty="0">
                <a:latin typeface="Modern No. 20" panose="02070704070505020303" pitchFamily="18" charset="77"/>
              </a:rPr>
              <a:t>.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 TDF builds upon the APIs and scheduling infrastructure provided by the Task Parallel Library (TPL), and integrates with the language support for </a:t>
            </a:r>
            <a:r>
              <a:rPr lang="en-GB" sz="3200" b="1" i="1" u="sng" dirty="0">
                <a:latin typeface="Modern No. 20" panose="02070704070505020303" pitchFamily="18" charset="77"/>
              </a:rPr>
              <a:t>asynchrony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 provided by C#, Visual Basic, and F#.</a:t>
            </a:r>
            <a:endParaRPr lang="en-US" sz="3600" i="1" dirty="0">
              <a:solidFill>
                <a:schemeClr val="tx1">
                  <a:lumMod val="50000"/>
                  <a:lumOff val="50000"/>
                </a:schemeClr>
              </a:solidFill>
              <a:latin typeface="Modern No. 20" panose="020707040705050203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52761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65870-C406-F24C-8600-EAEBAE371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TPL Dataflow Library?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A6099-864C-BF47-BB3A-337D0B221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Actor/agent components </a:t>
            </a:r>
            <a:b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</a:b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for asynchronous </a:t>
            </a:r>
            <a:b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</a:b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dataflow / pipelines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75232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307694D-34D3-0F46-9B47-FBA04CBB9C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30" r="31592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E86F0B-26C1-134E-B16D-A20C1792C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867" y="1678666"/>
            <a:ext cx="4088190" cy="23690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4100"/>
              <a:t>If TPL Dataflow is the Solution… </a:t>
            </a:r>
            <a:br>
              <a:rPr lang="en-US" sz="4100"/>
            </a:br>
            <a:r>
              <a:rPr lang="en-US" sz="4100"/>
              <a:t>What’s my problem?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39708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B2FA371F-CF10-074E-95C8-CC9206AE64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41" r="15802" b="9092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734900-C8C1-D04F-BA2C-5FF62B23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465" y="2489567"/>
            <a:ext cx="4088190" cy="317658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4800" dirty="0"/>
              <a:t>But, </a:t>
            </a:r>
            <a:br>
              <a:rPr lang="en-US" sz="4800" dirty="0"/>
            </a:br>
            <a:r>
              <a:rPr lang="en-US" sz="10700" b="1" i="1" dirty="0"/>
              <a:t>WHAT</a:t>
            </a:r>
            <a:r>
              <a:rPr lang="en-US" sz="4800" dirty="0"/>
              <a:t> </a:t>
            </a:r>
            <a:br>
              <a:rPr lang="en-US" sz="4800" dirty="0"/>
            </a:br>
            <a:r>
              <a:rPr lang="en-US" sz="4800" dirty="0"/>
              <a:t>is the TPL Dataflow Library?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57729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44F7A-B40B-6544-BB57-1C6537EE7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all about the Blocks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EFE770D-8F65-EE4E-8B75-BE1711A510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5354785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45944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5C8A5-8741-9943-97C5-C5B0611DC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TPL Dataflow Library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7A64282-13BB-5B46-B95C-143D15A82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7334" y="1488281"/>
            <a:ext cx="6117166" cy="4851020"/>
          </a:xfrm>
          <a:prstGeom prst="rect">
            <a:avLst/>
          </a:prstGeom>
        </p:spPr>
      </p:pic>
      <p:sp>
        <p:nvSpPr>
          <p:cNvPr id="5" name="Multiply 4">
            <a:extLst>
              <a:ext uri="{FF2B5EF4-FFF2-40B4-BE49-F238E27FC236}">
                <a16:creationId xmlns:a16="http://schemas.microsoft.com/office/drawing/2014/main" id="{DBCC03DA-C3DF-B945-8319-6B2A0BBF3C38}"/>
              </a:ext>
            </a:extLst>
          </p:cNvPr>
          <p:cNvSpPr/>
          <p:nvPr/>
        </p:nvSpPr>
        <p:spPr>
          <a:xfrm>
            <a:off x="1333500" y="3797300"/>
            <a:ext cx="3822700" cy="1143000"/>
          </a:xfrm>
          <a:prstGeom prst="mathMultiply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Notched Right Arrow 5">
            <a:extLst>
              <a:ext uri="{FF2B5EF4-FFF2-40B4-BE49-F238E27FC236}">
                <a16:creationId xmlns:a16="http://schemas.microsoft.com/office/drawing/2014/main" id="{1C1C0230-F0EE-FB45-A279-81C6A44F24AE}"/>
              </a:ext>
            </a:extLst>
          </p:cNvPr>
          <p:cNvSpPr/>
          <p:nvPr/>
        </p:nvSpPr>
        <p:spPr>
          <a:xfrm rot="9513307">
            <a:off x="5749266" y="4489450"/>
            <a:ext cx="1765300" cy="876300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305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875</Words>
  <Application>Microsoft Macintosh PowerPoint</Application>
  <PresentationFormat>Widescreen</PresentationFormat>
  <Paragraphs>217</Paragraphs>
  <Slides>30</Slides>
  <Notes>15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Consolas</vt:lpstr>
      <vt:lpstr>Modern No. 20</vt:lpstr>
      <vt:lpstr>Trebuchet MS</vt:lpstr>
      <vt:lpstr>Wingdings 3</vt:lpstr>
      <vt:lpstr>Facet</vt:lpstr>
      <vt:lpstr>TPL Dataflow The best little async library you’ve never heard of…</vt:lpstr>
      <vt:lpstr>TPL Dataflow</vt:lpstr>
      <vt:lpstr>What is the TPL Dataflow Library?</vt:lpstr>
      <vt:lpstr>What is the TPL Dataflow Library?</vt:lpstr>
      <vt:lpstr>What is the TPL Dataflow Library?</vt:lpstr>
      <vt:lpstr>If TPL Dataflow is the Solution…  What’s my problem?</vt:lpstr>
      <vt:lpstr>But,  WHAT  is the TPL Dataflow Library?</vt:lpstr>
      <vt:lpstr>It’s all about the Blocks</vt:lpstr>
      <vt:lpstr>Getting the TPL Dataflow Library</vt:lpstr>
      <vt:lpstr>Getting the TPL Dataflow Library</vt:lpstr>
      <vt:lpstr>What’s in the box?</vt:lpstr>
      <vt:lpstr>Buffering Blocks</vt:lpstr>
      <vt:lpstr>Execution Blocks</vt:lpstr>
      <vt:lpstr>Grouping Blocks</vt:lpstr>
      <vt:lpstr>My First TPL Dataflow</vt:lpstr>
      <vt:lpstr>My First TPL Dataflow</vt:lpstr>
      <vt:lpstr>My First TPL Dataflow</vt:lpstr>
      <vt:lpstr>My First TPL Dataflow</vt:lpstr>
      <vt:lpstr>My First TPL Dataflow</vt:lpstr>
      <vt:lpstr>What  Else  can you do with TPL Dataflow?</vt:lpstr>
      <vt:lpstr>What ELSE can you do with TPL Dataflow</vt:lpstr>
      <vt:lpstr>Something a bit more complex</vt:lpstr>
      <vt:lpstr>Something a bit more complex</vt:lpstr>
      <vt:lpstr>Something a bit more complex</vt:lpstr>
      <vt:lpstr>Split &amp; Join - Doubles anyone?</vt:lpstr>
      <vt:lpstr>Split &amp; Join - Doubles anyone?</vt:lpstr>
      <vt:lpstr>TPL Dataflow Library is Async Plumbing </vt:lpstr>
      <vt:lpstr>TPL Dataflow Library is Async Plumbing</vt:lpstr>
      <vt:lpstr>In Summary</vt:lpstr>
      <vt:lpstr>TPL Dataflow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TPL Dataflow The best little async library you’ve never heard of…</dc:title>
  <dc:creator>Joel Hammond-Turner</dc:creator>
  <cp:lastModifiedBy>Joel Hammond-Turner</cp:lastModifiedBy>
  <cp:revision>3</cp:revision>
  <dcterms:created xsi:type="dcterms:W3CDTF">2019-10-09T11:02:48Z</dcterms:created>
  <dcterms:modified xsi:type="dcterms:W3CDTF">2019-10-09T13:24:04Z</dcterms:modified>
</cp:coreProperties>
</file>